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9.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charts/colors5.xml" ContentType="application/vnd.ms-office.chartcolor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797675" cy="9926638"/>
  <p:embeddedFontLst>
    <p:embeddedFont>
      <p:font typeface="Calibri" pitchFamily="34" charset="0"/>
      <p:regular r:id="rId13"/>
      <p:bold r:id="rId14"/>
      <p:italic r:id="rId15"/>
      <p:boldItalic r:id="rId16"/>
    </p:embeddedFont>
    <p:embeddedFont>
      <p:font typeface="Lato"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KhOqmycu64j5/Py7az0mkqMeaC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DB1E15B-7E63-465D-AB76-5D6BABE97FEF}">
  <a:tblStyle styleId="{0DB1E15B-7E63-465D-AB76-5D6BABE97FE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exandre\Desktop\Celeiro\Celeiro%202021\Junho\Controle%20Financeiro%20-%20Celeiro%20V&#243;%20Tunica%202021%20-%20Gr&#225;ficos%20Mai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exandre\Desktop\Celeiro\Celeiro%202021\Junho\Controle%20Financeiro%20-%20Celeiro%20V&#243;%20Tunica%202021%20-%20Gr&#225;ficos%20Maio.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skybandalarga-my.sharepoint.com/personal/14260_sky_com_br/Documents/&#193;rea%20de%20Trabalho/SKY/AT/Pessoal/Celeiro/2022/Controle%20Financeiro%20-%20%20Celeiro%20Vo%20Tunica%20DEZ%202022.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skybandalarga-my.sharepoint.com/personal/14260_sky_com_br/Documents/&#193;rea%20de%20Trabalho/SKY/AT/Pessoal/Celeiro/2022/Controle%20Financeiro%20-%20%20Celeiro%20Vo%20Tunica%20DEZ%202022.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https://skybandalarga-my.sharepoint.com/personal/14260_sky_com_br/Documents/&#193;rea%20de%20Trabalho/SKY/AT/Pessoal/Celeiro/2022/Controle%20Financeiro%20-%20%20Celeiro%20Vo%20Tunica%20DEZ%202022.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https://skybandalarga-my.sharepoint.com/personal/14260_sky_com_br/Documents/&#193;rea%20de%20Trabalho/SKY/AT/Pessoal/Celeiro/2022/Controle%20Financeiro%20-%20%20Celeiro%20Vo%20Tunica%20DEZ%202022.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https://skybandalarga-my.sharepoint.com/personal/14260_sky_com_br/Documents/&#193;rea%20de%20Trabalho/SKY/AT/Pessoal/Celeiro/2022/Controle%20Financeiro%20-%20%20Celeiro%20Vo%20Tunica%20DEZ%20202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skybandalarga-my.sharepoint.com/personal/14260_sky_com_br/Documents/&#193;rea%20de%20Trabalho/SKY/AT/Pessoal/Celeiro/2022/Controle%20Financeiro%20-%20%20Celeiro%20Vo%20Tunica%20DEZ%202022.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https://skybandalarga-my.sharepoint.com/personal/14260_sky_com_br/Documents/&#193;rea%20de%20Trabalho/SKY/AT/Pessoal/Celeiro/2022/Controle%20Financeiro%20-%20%20Celeiro%20Vo%20Tunica%20DEZ%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plotArea>
      <c:layout/>
      <c:barChart>
        <c:barDir val="col"/>
        <c:grouping val="clustered"/>
        <c:dLbls/>
        <c:axId val="109910272"/>
        <c:axId val="109858816"/>
      </c:barChart>
      <c:catAx>
        <c:axId val="109910272"/>
        <c:scaling>
          <c:orientation val="minMax"/>
        </c:scaling>
        <c:axPos val="b"/>
        <c:numFmt formatCode="General" sourceLinked="0"/>
        <c:tickLblPos val="nextTo"/>
        <c:txPr>
          <a:bodyPr/>
          <a:lstStyle/>
          <a:p>
            <a:pPr algn="ctr">
              <a:defRPr lang="pt-BR" sz="1600" b="1" i="0" u="none" strike="noStrike" kern="1200" baseline="0">
                <a:solidFill>
                  <a:prstClr val="black"/>
                </a:solidFill>
                <a:latin typeface="+mn-lt"/>
                <a:ea typeface="+mn-ea"/>
                <a:cs typeface="+mn-cs"/>
              </a:defRPr>
            </a:pPr>
            <a:endParaRPr lang="pt-BR"/>
          </a:p>
        </c:txPr>
        <c:crossAx val="109858816"/>
        <c:crosses val="autoZero"/>
        <c:auto val="1"/>
        <c:lblAlgn val="ctr"/>
        <c:lblOffset val="100"/>
      </c:catAx>
      <c:valAx>
        <c:axId val="109858816"/>
        <c:scaling>
          <c:orientation val="minMax"/>
        </c:scaling>
        <c:delete val="1"/>
        <c:axPos val="l"/>
        <c:numFmt formatCode="_-* #,##0_-;\-* #,##0_-;_-* &quot;-&quot;??_-;_-@_-" sourceLinked="1"/>
        <c:tickLblPos val="nextTo"/>
        <c:crossAx val="109910272"/>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chart>
    <c:plotArea>
      <c:layout>
        <c:manualLayout>
          <c:layoutTarget val="inner"/>
          <c:xMode val="edge"/>
          <c:yMode val="edge"/>
          <c:x val="1.3120241329793281E-2"/>
          <c:y val="7.8238825555141431E-2"/>
          <c:w val="0.97375951734041366"/>
          <c:h val="0.63081624040881334"/>
        </c:manualLayout>
      </c:layout>
      <c:barChart>
        <c:barDir val="col"/>
        <c:grouping val="clustered"/>
        <c:dLbls/>
        <c:axId val="109861504"/>
        <c:axId val="109886848"/>
      </c:barChart>
      <c:catAx>
        <c:axId val="109861504"/>
        <c:scaling>
          <c:orientation val="minMax"/>
        </c:scaling>
        <c:axPos val="b"/>
        <c:numFmt formatCode="General" sourceLinked="0"/>
        <c:tickLblPos val="nextTo"/>
        <c:txPr>
          <a:bodyPr/>
          <a:lstStyle/>
          <a:p>
            <a:pPr algn="ctr">
              <a:defRPr lang="pt-BR" sz="1600" b="1" i="0" u="none" strike="noStrike" kern="1200" baseline="0">
                <a:solidFill>
                  <a:prstClr val="black"/>
                </a:solidFill>
                <a:latin typeface="+mn-lt"/>
                <a:ea typeface="+mn-ea"/>
                <a:cs typeface="+mn-cs"/>
              </a:defRPr>
            </a:pPr>
            <a:endParaRPr lang="pt-BR"/>
          </a:p>
        </c:txPr>
        <c:crossAx val="109886848"/>
        <c:crosses val="autoZero"/>
        <c:auto val="1"/>
        <c:lblAlgn val="ctr"/>
        <c:lblOffset val="100"/>
      </c:catAx>
      <c:valAx>
        <c:axId val="109886848"/>
        <c:scaling>
          <c:orientation val="minMax"/>
        </c:scaling>
        <c:delete val="1"/>
        <c:axPos val="l"/>
        <c:numFmt formatCode="_-* #,##0_-;\-* #,##0_-;_-* &quot;-&quot;??_-;_-@_-" sourceLinked="1"/>
        <c:tickLblPos val="nextTo"/>
        <c:crossAx val="109861504"/>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chemeClr val="accent1"/>
            </a:solidFill>
            <a:ln>
              <a:noFill/>
            </a:ln>
            <a:effectLst/>
          </c:spPr>
          <c:dPt>
            <c:idx val="12"/>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1-4BD8-498F-BC59-6DEA36282D56}"/>
              </c:ext>
            </c:extLst>
          </c:dPt>
          <c:dLbls>
            <c:dLbl>
              <c:idx val="12"/>
              <c:layout/>
              <c:tx>
                <c:rich>
                  <a:bodyPr/>
                  <a:lstStyle/>
                  <a:p>
                    <a:r>
                      <a:rPr lang="en-US"/>
                      <a:t>503.180</a:t>
                    </a:r>
                    <a:endParaRPr lang="en-US" dirty="0"/>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4BD8-498F-BC59-6DEA36282D56}"/>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prstClr val="black"/>
                    </a:solidFill>
                    <a:latin typeface="+mn-lt"/>
                    <a:ea typeface="+mn-ea"/>
                    <a:cs typeface="+mn-cs"/>
                  </a:defRPr>
                </a:pPr>
                <a:endParaRPr lang="pt-B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'Receitas 2022'!$T$21:$AF$21</c:f>
              <c:strCache>
                <c:ptCount val="13"/>
                <c:pt idx="0">
                  <c:v> Jan </c:v>
                </c:pt>
                <c:pt idx="1">
                  <c:v> Fev </c:v>
                </c:pt>
                <c:pt idx="2">
                  <c:v> Mar </c:v>
                </c:pt>
                <c:pt idx="3">
                  <c:v> Abr </c:v>
                </c:pt>
                <c:pt idx="4">
                  <c:v> Mai </c:v>
                </c:pt>
                <c:pt idx="5">
                  <c:v> Jun </c:v>
                </c:pt>
                <c:pt idx="6">
                  <c:v> Jul </c:v>
                </c:pt>
                <c:pt idx="7">
                  <c:v> Ago </c:v>
                </c:pt>
                <c:pt idx="8">
                  <c:v> Set </c:v>
                </c:pt>
                <c:pt idx="9">
                  <c:v> Out </c:v>
                </c:pt>
                <c:pt idx="10">
                  <c:v> Nov </c:v>
                </c:pt>
                <c:pt idx="11">
                  <c:v> Dez </c:v>
                </c:pt>
                <c:pt idx="12">
                  <c:v>Acum.</c:v>
                </c:pt>
              </c:strCache>
            </c:strRef>
          </c:cat>
          <c:val>
            <c:numRef>
              <c:f>'Receitas 2022'!$T$22:$AF$22</c:f>
              <c:numCache>
                <c:formatCode>_-* #,##0_-;\-* #,##0_-;_-* "-"??_-;_-@_-</c:formatCode>
                <c:ptCount val="13"/>
                <c:pt idx="0">
                  <c:v>29534.05</c:v>
                </c:pt>
                <c:pt idx="1">
                  <c:v>40208.699999999997</c:v>
                </c:pt>
                <c:pt idx="2">
                  <c:v>32591.440000000006</c:v>
                </c:pt>
                <c:pt idx="3">
                  <c:v>26354.59</c:v>
                </c:pt>
                <c:pt idx="4">
                  <c:v>32428.550000000003</c:v>
                </c:pt>
                <c:pt idx="5">
                  <c:v>56525.86</c:v>
                </c:pt>
                <c:pt idx="6">
                  <c:v>85814.760000000009</c:v>
                </c:pt>
                <c:pt idx="7">
                  <c:v>25793.84</c:v>
                </c:pt>
                <c:pt idx="8">
                  <c:v>31460.749999999996</c:v>
                </c:pt>
                <c:pt idx="9">
                  <c:v>35317.67</c:v>
                </c:pt>
                <c:pt idx="10">
                  <c:v>62419.93</c:v>
                </c:pt>
                <c:pt idx="11">
                  <c:v>44730.240000000005</c:v>
                </c:pt>
                <c:pt idx="12">
                  <c:v>100000</c:v>
                </c:pt>
              </c:numCache>
            </c:numRef>
          </c:val>
          <c:extLst xmlns:c16r2="http://schemas.microsoft.com/office/drawing/2015/06/chart">
            <c:ext xmlns:c16="http://schemas.microsoft.com/office/drawing/2014/chart" uri="{C3380CC4-5D6E-409C-BE32-E72D297353CC}">
              <c16:uniqueId val="{00000000-4BD8-498F-BC59-6DEA36282D56}"/>
            </c:ext>
          </c:extLst>
        </c:ser>
        <c:dLbls/>
        <c:gapWidth val="219"/>
        <c:overlap val="-27"/>
        <c:axId val="109906944"/>
        <c:axId val="109929216"/>
      </c:barChart>
      <c:catAx>
        <c:axId val="1099069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prstClr val="black"/>
                </a:solidFill>
                <a:latin typeface="+mn-lt"/>
                <a:ea typeface="+mn-ea"/>
                <a:cs typeface="+mn-cs"/>
              </a:defRPr>
            </a:pPr>
            <a:endParaRPr lang="pt-BR"/>
          </a:p>
        </c:txPr>
        <c:crossAx val="109929216"/>
        <c:crosses val="autoZero"/>
        <c:auto val="1"/>
        <c:lblAlgn val="ctr"/>
        <c:lblOffset val="100"/>
      </c:catAx>
      <c:valAx>
        <c:axId val="109929216"/>
        <c:scaling>
          <c:orientation val="minMax"/>
        </c:scaling>
        <c:delete val="1"/>
        <c:axPos val="l"/>
        <c:numFmt formatCode="_-* #,##0_-;\-* #,##0_-;_-* &quot;-&quot;??_-;_-@_-" sourceLinked="1"/>
        <c:majorTickMark val="none"/>
        <c:tickLblPos val="nextTo"/>
        <c:crossAx val="10990694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chemeClr val="accent1"/>
            </a:solidFill>
            <a:ln>
              <a:noFill/>
            </a:ln>
            <a:effectLst/>
          </c:spPr>
          <c:dPt>
            <c:idx val="12"/>
            <c:spPr>
              <a:solidFill>
                <a:srgbClr val="2F5597"/>
              </a:solidFill>
              <a:ln>
                <a:noFill/>
              </a:ln>
              <a:effectLst/>
            </c:spPr>
            <c:extLst xmlns:c16r2="http://schemas.microsoft.com/office/drawing/2015/06/chart">
              <c:ext xmlns:c16="http://schemas.microsoft.com/office/drawing/2014/chart" uri="{C3380CC4-5D6E-409C-BE32-E72D297353CC}">
                <c16:uniqueId val="{00000001-05E8-4AAF-8DF9-2DD68B1D6ADA}"/>
              </c:ext>
            </c:extLst>
          </c:dPt>
          <c:dLbls>
            <c:dLbl>
              <c:idx val="12"/>
              <c:layout/>
              <c:tx>
                <c:rich>
                  <a:bodyPr/>
                  <a:lstStyle/>
                  <a:p>
                    <a:r>
                      <a:rPr lang="en-US"/>
                      <a:t>483.746</a:t>
                    </a:r>
                    <a:endParaRPr lang="en-US" dirty="0"/>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05E8-4AAF-8DF9-2DD68B1D6ADA}"/>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prstClr val="black"/>
                    </a:solidFill>
                    <a:latin typeface="+mn-lt"/>
                    <a:ea typeface="+mn-ea"/>
                    <a:cs typeface="+mn-cs"/>
                  </a:defRPr>
                </a:pPr>
                <a:endParaRPr lang="pt-B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'Despesas 2022'!$AA$43:$AM$43</c:f>
              <c:strCache>
                <c:ptCount val="13"/>
                <c:pt idx="0">
                  <c:v> Jan </c:v>
                </c:pt>
                <c:pt idx="1">
                  <c:v> Fev </c:v>
                </c:pt>
                <c:pt idx="2">
                  <c:v> Mar </c:v>
                </c:pt>
                <c:pt idx="3">
                  <c:v> Abr </c:v>
                </c:pt>
                <c:pt idx="4">
                  <c:v> Mai </c:v>
                </c:pt>
                <c:pt idx="5">
                  <c:v> Jun </c:v>
                </c:pt>
                <c:pt idx="6">
                  <c:v> Jul </c:v>
                </c:pt>
                <c:pt idx="7">
                  <c:v> Ago </c:v>
                </c:pt>
                <c:pt idx="8">
                  <c:v> Set </c:v>
                </c:pt>
                <c:pt idx="9">
                  <c:v> Out </c:v>
                </c:pt>
                <c:pt idx="10">
                  <c:v> Nov </c:v>
                </c:pt>
                <c:pt idx="11">
                  <c:v> Dez </c:v>
                </c:pt>
                <c:pt idx="12">
                  <c:v>Acum.</c:v>
                </c:pt>
              </c:strCache>
            </c:strRef>
          </c:cat>
          <c:val>
            <c:numRef>
              <c:f>'Despesas 2022'!$AA$44:$AM$44</c:f>
              <c:numCache>
                <c:formatCode>_-* #,##0_-;\-* #,##0_-;_-* "-"??_-;_-@_-</c:formatCode>
                <c:ptCount val="13"/>
                <c:pt idx="0">
                  <c:v>28992.720000000001</c:v>
                </c:pt>
                <c:pt idx="1">
                  <c:v>24891.21</c:v>
                </c:pt>
                <c:pt idx="2">
                  <c:v>25704.14</c:v>
                </c:pt>
                <c:pt idx="3">
                  <c:v>33122.619999999995</c:v>
                </c:pt>
                <c:pt idx="4">
                  <c:v>51059.3</c:v>
                </c:pt>
                <c:pt idx="5">
                  <c:v>56805.32</c:v>
                </c:pt>
                <c:pt idx="6">
                  <c:v>39709.370000000003</c:v>
                </c:pt>
                <c:pt idx="7">
                  <c:v>43734.87</c:v>
                </c:pt>
                <c:pt idx="8">
                  <c:v>40580.57</c:v>
                </c:pt>
                <c:pt idx="9">
                  <c:v>37344.910000000003</c:v>
                </c:pt>
                <c:pt idx="10">
                  <c:v>56859.4</c:v>
                </c:pt>
                <c:pt idx="11">
                  <c:v>44941.659999999996</c:v>
                </c:pt>
                <c:pt idx="12">
                  <c:v>100000</c:v>
                </c:pt>
              </c:numCache>
            </c:numRef>
          </c:val>
          <c:extLst xmlns:c16r2="http://schemas.microsoft.com/office/drawing/2015/06/chart">
            <c:ext xmlns:c16="http://schemas.microsoft.com/office/drawing/2014/chart" uri="{C3380CC4-5D6E-409C-BE32-E72D297353CC}">
              <c16:uniqueId val="{00000000-05E8-4AAF-8DF9-2DD68B1D6ADA}"/>
            </c:ext>
          </c:extLst>
        </c:ser>
        <c:dLbls/>
        <c:gapWidth val="219"/>
        <c:overlap val="-27"/>
        <c:axId val="109970176"/>
        <c:axId val="109971712"/>
      </c:barChart>
      <c:catAx>
        <c:axId val="1099701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prstClr val="black"/>
                </a:solidFill>
                <a:latin typeface="+mn-lt"/>
                <a:ea typeface="+mn-ea"/>
                <a:cs typeface="+mn-cs"/>
              </a:defRPr>
            </a:pPr>
            <a:endParaRPr lang="pt-BR"/>
          </a:p>
        </c:txPr>
        <c:crossAx val="109971712"/>
        <c:crosses val="autoZero"/>
        <c:auto val="1"/>
        <c:lblAlgn val="ctr"/>
        <c:lblOffset val="100"/>
      </c:catAx>
      <c:valAx>
        <c:axId val="109971712"/>
        <c:scaling>
          <c:orientation val="minMax"/>
        </c:scaling>
        <c:delete val="1"/>
        <c:axPos val="l"/>
        <c:numFmt formatCode="_-* #,##0_-;\-* #,##0_-;_-* &quot;-&quot;??_-;_-@_-" sourceLinked="1"/>
        <c:majorTickMark val="none"/>
        <c:tickLblPos val="nextTo"/>
        <c:crossAx val="10997017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spPr>
            <a:solidFill>
              <a:schemeClr val="accent1"/>
            </a:solidFill>
            <a:ln>
              <a:noFill/>
            </a:ln>
            <a:effectLst/>
          </c:spPr>
          <c:dPt>
            <c:idx val="12"/>
            <c:spPr>
              <a:solidFill>
                <a:srgbClr val="2F5597"/>
              </a:solidFill>
              <a:ln>
                <a:noFill/>
              </a:ln>
              <a:effectLst/>
            </c:spPr>
            <c:extLst xmlns:c16r2="http://schemas.microsoft.com/office/drawing/2015/06/chart">
              <c:ext xmlns:c16="http://schemas.microsoft.com/office/drawing/2014/chart" uri="{C3380CC4-5D6E-409C-BE32-E72D297353CC}">
                <c16:uniqueId val="{00000001-8D22-4494-9E7F-3F9CC1C556E2}"/>
              </c:ext>
            </c:extLst>
          </c:dPt>
          <c:dLbls>
            <c:dLbl>
              <c:idx val="3"/>
              <c:layout>
                <c:manualLayout>
                  <c:x val="1.1724141114347307E-3"/>
                  <c:y val="0.2403822065950902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D22-4494-9E7F-3F9CC1C556E2}"/>
                </c:ext>
              </c:extLst>
            </c:dLbl>
            <c:dLbl>
              <c:idx val="4"/>
              <c:layout>
                <c:manualLayout>
                  <c:x val="1.1724141114347307E-3"/>
                  <c:y val="0.3676433747924908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D22-4494-9E7F-3F9CC1C556E2}"/>
                </c:ext>
              </c:extLst>
            </c:dLbl>
            <c:dLbl>
              <c:idx val="5"/>
              <c:layout>
                <c:manualLayout>
                  <c:x val="-1.1724141114347307E-3"/>
                  <c:y val="0.176751622496389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D22-4494-9E7F-3F9CC1C556E2}"/>
                </c:ext>
              </c:extLst>
            </c:dLbl>
            <c:dLbl>
              <c:idx val="7"/>
              <c:layout>
                <c:manualLayout>
                  <c:x val="-1.1724141114347307E-3"/>
                  <c:y val="0.3535032449927797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D22-4494-9E7F-3F9CC1C556E2}"/>
                </c:ext>
              </c:extLst>
            </c:dLbl>
            <c:dLbl>
              <c:idx val="8"/>
              <c:layout>
                <c:manualLayout>
                  <c:x val="0"/>
                  <c:y val="0.2615924012946570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D22-4494-9E7F-3F9CC1C556E2}"/>
                </c:ext>
              </c:extLst>
            </c:dLbl>
            <c:dLbl>
              <c:idx val="9"/>
              <c:layout>
                <c:manualLayout>
                  <c:x val="0"/>
                  <c:y val="0.19089175229610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D22-4494-9E7F-3F9CC1C556E2}"/>
                </c:ext>
              </c:extLst>
            </c:dLbl>
            <c:dLbl>
              <c:idx val="11"/>
              <c:layout>
                <c:manualLayout>
                  <c:x val="-1.1724141114347307E-3"/>
                  <c:y val="0.1696815575965342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D22-4494-9E7F-3F9CC1C556E2}"/>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prstClr val="black"/>
                    </a:solidFill>
                    <a:latin typeface="+mn-lt"/>
                    <a:ea typeface="+mn-ea"/>
                    <a:cs typeface="+mn-cs"/>
                  </a:defRPr>
                </a:pPr>
                <a:endParaRPr lang="pt-B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'Despesas 2022'!$Z$87:$AL$87</c:f>
              <c:strCache>
                <c:ptCount val="13"/>
                <c:pt idx="0">
                  <c:v> Jan </c:v>
                </c:pt>
                <c:pt idx="1">
                  <c:v> Fev </c:v>
                </c:pt>
                <c:pt idx="2">
                  <c:v> Mar </c:v>
                </c:pt>
                <c:pt idx="3">
                  <c:v> Abr </c:v>
                </c:pt>
                <c:pt idx="4">
                  <c:v> Mai </c:v>
                </c:pt>
                <c:pt idx="5">
                  <c:v> Jun </c:v>
                </c:pt>
                <c:pt idx="6">
                  <c:v> Jul </c:v>
                </c:pt>
                <c:pt idx="7">
                  <c:v> Ago </c:v>
                </c:pt>
                <c:pt idx="8">
                  <c:v> Set </c:v>
                </c:pt>
                <c:pt idx="9">
                  <c:v> Out </c:v>
                </c:pt>
                <c:pt idx="10">
                  <c:v> Nov </c:v>
                </c:pt>
                <c:pt idx="11">
                  <c:v> Dez </c:v>
                </c:pt>
                <c:pt idx="12">
                  <c:v>Acum.</c:v>
                </c:pt>
              </c:strCache>
            </c:strRef>
          </c:cat>
          <c:val>
            <c:numRef>
              <c:f>'Despesas 2022'!$Z$88:$AL$88</c:f>
              <c:numCache>
                <c:formatCode>_-* #,##0_-;\-* #,##0_-;_-* "-"??_-;_-@_-</c:formatCode>
                <c:ptCount val="13"/>
                <c:pt idx="0">
                  <c:v>541.32999999999799</c:v>
                </c:pt>
                <c:pt idx="1">
                  <c:v>15317.489999999994</c:v>
                </c:pt>
                <c:pt idx="2">
                  <c:v>6887.3000000000029</c:v>
                </c:pt>
                <c:pt idx="3">
                  <c:v>-6768.0300000000025</c:v>
                </c:pt>
                <c:pt idx="4">
                  <c:v>-18630.75</c:v>
                </c:pt>
                <c:pt idx="5">
                  <c:v>-279.45999999999913</c:v>
                </c:pt>
                <c:pt idx="6">
                  <c:v>46105.390000000014</c:v>
                </c:pt>
                <c:pt idx="7">
                  <c:v>-17941.029999999992</c:v>
                </c:pt>
                <c:pt idx="8">
                  <c:v>-9119.8200000000033</c:v>
                </c:pt>
                <c:pt idx="9">
                  <c:v>-2027.239999999998</c:v>
                </c:pt>
                <c:pt idx="10">
                  <c:v>5560.5300000000007</c:v>
                </c:pt>
                <c:pt idx="11">
                  <c:v>-211.41999999999823</c:v>
                </c:pt>
                <c:pt idx="12">
                  <c:v>19434.290000000037</c:v>
                </c:pt>
              </c:numCache>
            </c:numRef>
          </c:val>
          <c:extLst xmlns:c16r2="http://schemas.microsoft.com/office/drawing/2015/06/chart">
            <c:ext xmlns:c16="http://schemas.microsoft.com/office/drawing/2014/chart" uri="{C3380CC4-5D6E-409C-BE32-E72D297353CC}">
              <c16:uniqueId val="{00000000-8D22-4494-9E7F-3F9CC1C556E2}"/>
            </c:ext>
          </c:extLst>
        </c:ser>
        <c:dLbls/>
        <c:gapWidth val="219"/>
        <c:overlap val="-27"/>
        <c:axId val="109996288"/>
        <c:axId val="110022656"/>
      </c:barChart>
      <c:catAx>
        <c:axId val="1099962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prstClr val="black"/>
                </a:solidFill>
                <a:latin typeface="+mn-lt"/>
                <a:ea typeface="+mn-ea"/>
                <a:cs typeface="+mn-cs"/>
              </a:defRPr>
            </a:pPr>
            <a:endParaRPr lang="pt-BR"/>
          </a:p>
        </c:txPr>
        <c:crossAx val="110022656"/>
        <c:crosses val="autoZero"/>
        <c:auto val="1"/>
        <c:lblAlgn val="ctr"/>
        <c:lblOffset val="100"/>
      </c:catAx>
      <c:valAx>
        <c:axId val="110022656"/>
        <c:scaling>
          <c:orientation val="minMax"/>
        </c:scaling>
        <c:delete val="1"/>
        <c:axPos val="l"/>
        <c:numFmt formatCode="_-* #,##0_-;\-* #,##0_-;_-* &quot;-&quot;??_-;_-@_-" sourceLinked="1"/>
        <c:majorTickMark val="none"/>
        <c:tickLblPos val="nextTo"/>
        <c:crossAx val="10999628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stacked"/>
        <c:ser>
          <c:idx val="0"/>
          <c:order val="0"/>
          <c:tx>
            <c:strRef>
              <c:f>'Receitas 2022'!$B$31</c:f>
              <c:strCache>
                <c:ptCount val="1"/>
                <c:pt idx="0">
                  <c:v>Receitas Recorrentes</c:v>
                </c:pt>
              </c:strCache>
            </c:strRef>
          </c:tx>
          <c:spPr>
            <a:solidFill>
              <a:schemeClr val="accent1"/>
            </a:solidFill>
            <a:ln>
              <a:noFill/>
            </a:ln>
            <a:effectLst/>
          </c:spPr>
          <c:dLbls>
            <c:spPr>
              <a:solidFill>
                <a:schemeClr val="accent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pt-B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'Receitas 2022'!$C$30:$O$30</c:f>
              <c:strCache>
                <c:ptCount val="13"/>
                <c:pt idx="0">
                  <c:v> Jan </c:v>
                </c:pt>
                <c:pt idx="1">
                  <c:v> Fev </c:v>
                </c:pt>
                <c:pt idx="2">
                  <c:v> Mar </c:v>
                </c:pt>
                <c:pt idx="3">
                  <c:v> Abr </c:v>
                </c:pt>
                <c:pt idx="4">
                  <c:v> Mai </c:v>
                </c:pt>
                <c:pt idx="5">
                  <c:v> Jun </c:v>
                </c:pt>
                <c:pt idx="6">
                  <c:v> Jul </c:v>
                </c:pt>
                <c:pt idx="7">
                  <c:v> Ago </c:v>
                </c:pt>
                <c:pt idx="8">
                  <c:v> Set </c:v>
                </c:pt>
                <c:pt idx="9">
                  <c:v> Out </c:v>
                </c:pt>
                <c:pt idx="10">
                  <c:v> Nov </c:v>
                </c:pt>
                <c:pt idx="11">
                  <c:v> Dez </c:v>
                </c:pt>
                <c:pt idx="12">
                  <c:v>2022</c:v>
                </c:pt>
              </c:strCache>
            </c:strRef>
          </c:cat>
          <c:val>
            <c:numRef>
              <c:f>'Receitas 2022'!$C$31:$O$31</c:f>
              <c:numCache>
                <c:formatCode>0%</c:formatCode>
                <c:ptCount val="13"/>
                <c:pt idx="0">
                  <c:v>0.8514284359916775</c:v>
                </c:pt>
                <c:pt idx="1">
                  <c:v>0.63551868128041944</c:v>
                </c:pt>
                <c:pt idx="2">
                  <c:v>0.41668395136882574</c:v>
                </c:pt>
                <c:pt idx="3">
                  <c:v>0.52568717631349993</c:v>
                </c:pt>
                <c:pt idx="4">
                  <c:v>0.65985158139972344</c:v>
                </c:pt>
                <c:pt idx="5">
                  <c:v>0.31553770256657743</c:v>
                </c:pt>
                <c:pt idx="6">
                  <c:v>0.34952087496370093</c:v>
                </c:pt>
                <c:pt idx="7">
                  <c:v>0.79941877595580957</c:v>
                </c:pt>
                <c:pt idx="8">
                  <c:v>0.936428724680753</c:v>
                </c:pt>
                <c:pt idx="9">
                  <c:v>0.73413534924585899</c:v>
                </c:pt>
                <c:pt idx="10">
                  <c:v>0.34857344441110388</c:v>
                </c:pt>
                <c:pt idx="11">
                  <c:v>0.59667397268603961</c:v>
                </c:pt>
                <c:pt idx="12">
                  <c:v>0.54020053405102952</c:v>
                </c:pt>
              </c:numCache>
            </c:numRef>
          </c:val>
          <c:extLst xmlns:c16r2="http://schemas.microsoft.com/office/drawing/2015/06/chart">
            <c:ext xmlns:c16="http://schemas.microsoft.com/office/drawing/2014/chart" uri="{C3380CC4-5D6E-409C-BE32-E72D297353CC}">
              <c16:uniqueId val="{00000000-9430-4E17-8F80-5BF29C8371E7}"/>
            </c:ext>
          </c:extLst>
        </c:ser>
        <c:ser>
          <c:idx val="1"/>
          <c:order val="1"/>
          <c:tx>
            <c:strRef>
              <c:f>'Receitas 2022'!$B$32</c:f>
              <c:strCache>
                <c:ptCount val="1"/>
                <c:pt idx="0">
                  <c:v>Receitas Não recorrentes</c:v>
                </c:pt>
              </c:strCache>
            </c:strRef>
          </c:tx>
          <c:spPr>
            <a:solidFill>
              <a:schemeClr val="accent2"/>
            </a:solidFill>
            <a:ln>
              <a:noFill/>
            </a:ln>
            <a:effectLst/>
          </c:spPr>
          <c:dLbls>
            <c:spPr>
              <a:solidFill>
                <a:schemeClr val="accent2"/>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pt-B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'Receitas 2022'!$C$30:$O$30</c:f>
              <c:strCache>
                <c:ptCount val="13"/>
                <c:pt idx="0">
                  <c:v> Jan </c:v>
                </c:pt>
                <c:pt idx="1">
                  <c:v> Fev </c:v>
                </c:pt>
                <c:pt idx="2">
                  <c:v> Mar </c:v>
                </c:pt>
                <c:pt idx="3">
                  <c:v> Abr </c:v>
                </c:pt>
                <c:pt idx="4">
                  <c:v> Mai </c:v>
                </c:pt>
                <c:pt idx="5">
                  <c:v> Jun </c:v>
                </c:pt>
                <c:pt idx="6">
                  <c:v> Jul </c:v>
                </c:pt>
                <c:pt idx="7">
                  <c:v> Ago </c:v>
                </c:pt>
                <c:pt idx="8">
                  <c:v> Set </c:v>
                </c:pt>
                <c:pt idx="9">
                  <c:v> Out </c:v>
                </c:pt>
                <c:pt idx="10">
                  <c:v> Nov </c:v>
                </c:pt>
                <c:pt idx="11">
                  <c:v> Dez </c:v>
                </c:pt>
                <c:pt idx="12">
                  <c:v>2022</c:v>
                </c:pt>
              </c:strCache>
            </c:strRef>
          </c:cat>
          <c:val>
            <c:numRef>
              <c:f>'Receitas 2022'!$C$32:$O$32</c:f>
              <c:numCache>
                <c:formatCode>0%</c:formatCode>
                <c:ptCount val="13"/>
                <c:pt idx="0">
                  <c:v>0.14857156400832261</c:v>
                </c:pt>
                <c:pt idx="1">
                  <c:v>0.36448131871958067</c:v>
                </c:pt>
                <c:pt idx="2">
                  <c:v>0.58331604863117426</c:v>
                </c:pt>
                <c:pt idx="3">
                  <c:v>0.47431282368650024</c:v>
                </c:pt>
                <c:pt idx="4">
                  <c:v>0.34014841860027661</c:v>
                </c:pt>
                <c:pt idx="5">
                  <c:v>0.68446229743342257</c:v>
                </c:pt>
                <c:pt idx="6">
                  <c:v>0.65047912503629901</c:v>
                </c:pt>
                <c:pt idx="7">
                  <c:v>0.2005812240441904</c:v>
                </c:pt>
                <c:pt idx="8">
                  <c:v>6.3571275319247E-2</c:v>
                </c:pt>
                <c:pt idx="9">
                  <c:v>0.26586465075414101</c:v>
                </c:pt>
                <c:pt idx="10">
                  <c:v>0.65142655558889628</c:v>
                </c:pt>
                <c:pt idx="11">
                  <c:v>0.40332602731396033</c:v>
                </c:pt>
                <c:pt idx="12">
                  <c:v>0.45979946594897042</c:v>
                </c:pt>
              </c:numCache>
            </c:numRef>
          </c:val>
          <c:extLst xmlns:c16r2="http://schemas.microsoft.com/office/drawing/2015/06/chart">
            <c:ext xmlns:c16="http://schemas.microsoft.com/office/drawing/2014/chart" uri="{C3380CC4-5D6E-409C-BE32-E72D297353CC}">
              <c16:uniqueId val="{00000001-9430-4E17-8F80-5BF29C8371E7}"/>
            </c:ext>
          </c:extLst>
        </c:ser>
        <c:dLbls/>
        <c:overlap val="100"/>
        <c:axId val="118077312"/>
        <c:axId val="118078848"/>
      </c:barChart>
      <c:catAx>
        <c:axId val="1180773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chemeClr val="tx1"/>
                </a:solidFill>
                <a:latin typeface="+mn-lt"/>
                <a:ea typeface="+mn-ea"/>
                <a:cs typeface="+mn-cs"/>
              </a:defRPr>
            </a:pPr>
            <a:endParaRPr lang="pt-BR"/>
          </a:p>
        </c:txPr>
        <c:crossAx val="118078848"/>
        <c:crosses val="autoZero"/>
        <c:auto val="1"/>
        <c:lblAlgn val="ctr"/>
        <c:lblOffset val="100"/>
      </c:catAx>
      <c:valAx>
        <c:axId val="118078848"/>
        <c:scaling>
          <c:orientation val="minMax"/>
        </c:scaling>
        <c:delete val="1"/>
        <c:axPos val="l"/>
        <c:numFmt formatCode="0%" sourceLinked="1"/>
        <c:majorTickMark val="none"/>
        <c:tickLblPos val="nextTo"/>
        <c:crossAx val="118077312"/>
        <c:crosses val="autoZero"/>
        <c:crossBetween val="between"/>
      </c:valAx>
      <c:spPr>
        <a:noFill/>
        <a:ln>
          <a:noFill/>
        </a:ln>
        <a:effectLst/>
      </c:spPr>
    </c:plotArea>
    <c:legend>
      <c:legendPos val="b"/>
      <c:layout>
        <c:manualLayout>
          <c:xMode val="edge"/>
          <c:yMode val="edge"/>
          <c:x val="0.27822875267267877"/>
          <c:y val="0.88372191553351931"/>
          <c:w val="0.44354240945608553"/>
          <c:h val="9.0302153547847597E-2"/>
        </c:manualLayout>
      </c:layout>
      <c:spPr>
        <a:noFill/>
        <a:ln>
          <a:noFill/>
        </a:ln>
        <a:effectLst/>
      </c:spPr>
      <c:txPr>
        <a:bodyPr rot="0" spcFirstLastPara="1" vertOverflow="ellipsis" vert="horz" wrap="square" anchor="ctr" anchorCtr="1"/>
        <a:lstStyle/>
        <a:p>
          <a:pPr algn="ctr">
            <a:defRPr lang="en-US" sz="1600" b="1" i="0" u="none" strike="noStrike" kern="1200" baseline="0">
              <a:solidFill>
                <a:schemeClr val="tx1"/>
              </a:solidFill>
              <a:latin typeface="+mn-lt"/>
              <a:ea typeface="+mn-ea"/>
              <a:cs typeface="+mn-cs"/>
            </a:defRPr>
          </a:pPr>
          <a:endParaRPr lang="pt-B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stacked"/>
        <c:ser>
          <c:idx val="0"/>
          <c:order val="0"/>
          <c:tx>
            <c:strRef>
              <c:f>'Receitas 2022'!$B$87</c:f>
              <c:strCache>
                <c:ptCount val="1"/>
                <c:pt idx="0">
                  <c:v>ABRACE UMA CAUSA</c:v>
                </c:pt>
              </c:strCache>
            </c:strRef>
          </c:tx>
          <c:spPr>
            <a:solidFill>
              <a:schemeClr val="accent1"/>
            </a:solidFill>
            <a:ln>
              <a:noFill/>
            </a:ln>
            <a:effectLst/>
          </c:spPr>
          <c:cat>
            <c:strRef>
              <c:f>'Receitas 2022'!$C$86:$N$86</c:f>
              <c:strCache>
                <c:ptCount val="12"/>
                <c:pt idx="0">
                  <c:v> Jan </c:v>
                </c:pt>
                <c:pt idx="1">
                  <c:v> Fev </c:v>
                </c:pt>
                <c:pt idx="2">
                  <c:v> Mar </c:v>
                </c:pt>
                <c:pt idx="3">
                  <c:v> Abr </c:v>
                </c:pt>
                <c:pt idx="4">
                  <c:v> Mai </c:v>
                </c:pt>
                <c:pt idx="5">
                  <c:v> Jun </c:v>
                </c:pt>
                <c:pt idx="6">
                  <c:v> Jul </c:v>
                </c:pt>
                <c:pt idx="7">
                  <c:v> Ago </c:v>
                </c:pt>
                <c:pt idx="8">
                  <c:v> Set </c:v>
                </c:pt>
                <c:pt idx="9">
                  <c:v> Out </c:v>
                </c:pt>
                <c:pt idx="10">
                  <c:v> Nov </c:v>
                </c:pt>
                <c:pt idx="11">
                  <c:v> Dez </c:v>
                </c:pt>
              </c:strCache>
            </c:strRef>
          </c:cat>
          <c:val>
            <c:numRef>
              <c:f>'Receitas 2022'!$C$87:$N$87</c:f>
              <c:numCache>
                <c:formatCode>_-* #,##0_-;\-* #,##0_-;_-* "-"??_-;_-@_-</c:formatCode>
                <c:ptCount val="12"/>
                <c:pt idx="0">
                  <c:v>2368.8000000000002</c:v>
                </c:pt>
                <c:pt idx="1">
                  <c:v>17280.960000000003</c:v>
                </c:pt>
                <c:pt idx="2">
                  <c:v>1936.4</c:v>
                </c:pt>
                <c:pt idx="3">
                  <c:v>2068</c:v>
                </c:pt>
                <c:pt idx="4">
                  <c:v>3995</c:v>
                </c:pt>
                <c:pt idx="5">
                  <c:v>2462.8000000000002</c:v>
                </c:pt>
                <c:pt idx="6">
                  <c:v>8695</c:v>
                </c:pt>
                <c:pt idx="7">
                  <c:v>3478</c:v>
                </c:pt>
                <c:pt idx="8">
                  <c:v>3318.2</c:v>
                </c:pt>
                <c:pt idx="9">
                  <c:v>4794</c:v>
                </c:pt>
                <c:pt idx="10">
                  <c:v>2782.4</c:v>
                </c:pt>
                <c:pt idx="11">
                  <c:v>4737.6000000000004</c:v>
                </c:pt>
              </c:numCache>
            </c:numRef>
          </c:val>
          <c:extLst xmlns:c16r2="http://schemas.microsoft.com/office/drawing/2015/06/chart">
            <c:ext xmlns:c16="http://schemas.microsoft.com/office/drawing/2014/chart" uri="{C3380CC4-5D6E-409C-BE32-E72D297353CC}">
              <c16:uniqueId val="{00000000-E910-4670-A05E-368B51D2EEE7}"/>
            </c:ext>
          </c:extLst>
        </c:ser>
        <c:ser>
          <c:idx val="1"/>
          <c:order val="1"/>
          <c:tx>
            <c:strRef>
              <c:f>'Receitas 2022'!$B$88</c:f>
              <c:strCache>
                <c:ptCount val="1"/>
                <c:pt idx="0">
                  <c:v>CATARSE</c:v>
                </c:pt>
              </c:strCache>
            </c:strRef>
          </c:tx>
          <c:spPr>
            <a:solidFill>
              <a:schemeClr val="accent2"/>
            </a:solidFill>
            <a:ln>
              <a:noFill/>
            </a:ln>
            <a:effectLst/>
          </c:spPr>
          <c:cat>
            <c:strRef>
              <c:f>'Receitas 2022'!$C$86:$N$86</c:f>
              <c:strCache>
                <c:ptCount val="12"/>
                <c:pt idx="0">
                  <c:v> Jan </c:v>
                </c:pt>
                <c:pt idx="1">
                  <c:v> Fev </c:v>
                </c:pt>
                <c:pt idx="2">
                  <c:v> Mar </c:v>
                </c:pt>
                <c:pt idx="3">
                  <c:v> Abr </c:v>
                </c:pt>
                <c:pt idx="4">
                  <c:v> Mai </c:v>
                </c:pt>
                <c:pt idx="5">
                  <c:v> Jun </c:v>
                </c:pt>
                <c:pt idx="6">
                  <c:v> Jul </c:v>
                </c:pt>
                <c:pt idx="7">
                  <c:v> Ago </c:v>
                </c:pt>
                <c:pt idx="8">
                  <c:v> Set </c:v>
                </c:pt>
                <c:pt idx="9">
                  <c:v> Out </c:v>
                </c:pt>
                <c:pt idx="10">
                  <c:v> Nov </c:v>
                </c:pt>
                <c:pt idx="11">
                  <c:v> Dez </c:v>
                </c:pt>
              </c:strCache>
            </c:strRef>
          </c:cat>
          <c:val>
            <c:numRef>
              <c:f>'Receitas 2022'!$C$88:$N$88</c:f>
              <c:numCache>
                <c:formatCode>_-* #,##0_-;\-* #,##0_-;_-* "-"??_-;_-@_-</c:formatCode>
                <c:ptCount val="12"/>
                <c:pt idx="0">
                  <c:v>11163.84</c:v>
                </c:pt>
                <c:pt idx="1">
                  <c:v>0</c:v>
                </c:pt>
                <c:pt idx="2">
                  <c:v>3279.9</c:v>
                </c:pt>
                <c:pt idx="3">
                  <c:v>3040.65</c:v>
                </c:pt>
                <c:pt idx="4">
                  <c:v>2823.15</c:v>
                </c:pt>
                <c:pt idx="5">
                  <c:v>2910.15</c:v>
                </c:pt>
                <c:pt idx="6">
                  <c:v>2866.65</c:v>
                </c:pt>
                <c:pt idx="7">
                  <c:v>2248.9499999999998</c:v>
                </c:pt>
                <c:pt idx="8">
                  <c:v>3284.25</c:v>
                </c:pt>
                <c:pt idx="9">
                  <c:v>2875.3500000000004</c:v>
                </c:pt>
                <c:pt idx="10">
                  <c:v>0</c:v>
                </c:pt>
                <c:pt idx="11">
                  <c:v>2640.4500000000003</c:v>
                </c:pt>
              </c:numCache>
            </c:numRef>
          </c:val>
          <c:extLst xmlns:c16r2="http://schemas.microsoft.com/office/drawing/2015/06/chart">
            <c:ext xmlns:c16="http://schemas.microsoft.com/office/drawing/2014/chart" uri="{C3380CC4-5D6E-409C-BE32-E72D297353CC}">
              <c16:uniqueId val="{00000001-E910-4670-A05E-368B51D2EEE7}"/>
            </c:ext>
          </c:extLst>
        </c:ser>
        <c:ser>
          <c:idx val="2"/>
          <c:order val="2"/>
          <c:tx>
            <c:strRef>
              <c:f>'Receitas 2022'!$B$89</c:f>
              <c:strCache>
                <c:ptCount val="1"/>
                <c:pt idx="0">
                  <c:v>CONTAS PAGAS PELAS MENINAS</c:v>
                </c:pt>
              </c:strCache>
            </c:strRef>
          </c:tx>
          <c:spPr>
            <a:solidFill>
              <a:schemeClr val="accent3"/>
            </a:solidFill>
            <a:ln>
              <a:noFill/>
            </a:ln>
            <a:effectLst/>
          </c:spPr>
          <c:cat>
            <c:strRef>
              <c:f>'Receitas 2022'!$C$86:$N$86</c:f>
              <c:strCache>
                <c:ptCount val="12"/>
                <c:pt idx="0">
                  <c:v> Jan </c:v>
                </c:pt>
                <c:pt idx="1">
                  <c:v> Fev </c:v>
                </c:pt>
                <c:pt idx="2">
                  <c:v> Mar </c:v>
                </c:pt>
                <c:pt idx="3">
                  <c:v> Abr </c:v>
                </c:pt>
                <c:pt idx="4">
                  <c:v> Mai </c:v>
                </c:pt>
                <c:pt idx="5">
                  <c:v> Jun </c:v>
                </c:pt>
                <c:pt idx="6">
                  <c:v> Jul </c:v>
                </c:pt>
                <c:pt idx="7">
                  <c:v> Ago </c:v>
                </c:pt>
                <c:pt idx="8">
                  <c:v> Set </c:v>
                </c:pt>
                <c:pt idx="9">
                  <c:v> Out </c:v>
                </c:pt>
                <c:pt idx="10">
                  <c:v> Nov </c:v>
                </c:pt>
                <c:pt idx="11">
                  <c:v> Dez </c:v>
                </c:pt>
              </c:strCache>
            </c:strRef>
          </c:cat>
          <c:val>
            <c:numRef>
              <c:f>'Receitas 2022'!$C$89:$N$89</c:f>
              <c:numCache>
                <c:formatCode>_-* #,##0_-;\-* #,##0_-;_-* "-"??_-;_-@_-</c:formatCode>
                <c:ptCount val="12"/>
                <c:pt idx="0">
                  <c:v>635.41999999999996</c:v>
                </c:pt>
                <c:pt idx="1">
                  <c:v>544</c:v>
                </c:pt>
                <c:pt idx="2">
                  <c:v>429.56</c:v>
                </c:pt>
                <c:pt idx="3">
                  <c:v>424.68</c:v>
                </c:pt>
                <c:pt idx="4">
                  <c:v>622.73</c:v>
                </c:pt>
                <c:pt idx="5">
                  <c:v>685.5</c:v>
                </c:pt>
                <c:pt idx="6">
                  <c:v>556.5</c:v>
                </c:pt>
                <c:pt idx="7">
                  <c:v>570.2700000000001</c:v>
                </c:pt>
                <c:pt idx="8">
                  <c:v>976.29000000000008</c:v>
                </c:pt>
                <c:pt idx="9">
                  <c:v>651.68000000000018</c:v>
                </c:pt>
                <c:pt idx="10">
                  <c:v>640.57000000000005</c:v>
                </c:pt>
                <c:pt idx="11">
                  <c:v>594.29000000000008</c:v>
                </c:pt>
              </c:numCache>
            </c:numRef>
          </c:val>
          <c:extLst xmlns:c16r2="http://schemas.microsoft.com/office/drawing/2015/06/chart">
            <c:ext xmlns:c16="http://schemas.microsoft.com/office/drawing/2014/chart" uri="{C3380CC4-5D6E-409C-BE32-E72D297353CC}">
              <c16:uniqueId val="{00000002-E910-4670-A05E-368B51D2EEE7}"/>
            </c:ext>
          </c:extLst>
        </c:ser>
        <c:ser>
          <c:idx val="3"/>
          <c:order val="3"/>
          <c:tx>
            <c:strRef>
              <c:f>'Receitas 2022'!$B$90</c:f>
              <c:strCache>
                <c:ptCount val="1"/>
                <c:pt idx="0">
                  <c:v>Pessoa Fisica - PF RECORRENTE</c:v>
                </c:pt>
              </c:strCache>
            </c:strRef>
          </c:tx>
          <c:spPr>
            <a:solidFill>
              <a:schemeClr val="accent4"/>
            </a:solidFill>
            <a:ln>
              <a:noFill/>
            </a:ln>
            <a:effectLst/>
          </c:spPr>
          <c:cat>
            <c:strRef>
              <c:f>'Receitas 2022'!$C$86:$N$86</c:f>
              <c:strCache>
                <c:ptCount val="12"/>
                <c:pt idx="0">
                  <c:v> Jan </c:v>
                </c:pt>
                <c:pt idx="1">
                  <c:v> Fev </c:v>
                </c:pt>
                <c:pt idx="2">
                  <c:v> Mar </c:v>
                </c:pt>
                <c:pt idx="3">
                  <c:v> Abr </c:v>
                </c:pt>
                <c:pt idx="4">
                  <c:v> Mai </c:v>
                </c:pt>
                <c:pt idx="5">
                  <c:v> Jun </c:v>
                </c:pt>
                <c:pt idx="6">
                  <c:v> Jul </c:v>
                </c:pt>
                <c:pt idx="7">
                  <c:v> Ago </c:v>
                </c:pt>
                <c:pt idx="8">
                  <c:v> Set </c:v>
                </c:pt>
                <c:pt idx="9">
                  <c:v> Out </c:v>
                </c:pt>
                <c:pt idx="10">
                  <c:v> Nov </c:v>
                </c:pt>
                <c:pt idx="11">
                  <c:v> Dez </c:v>
                </c:pt>
              </c:strCache>
            </c:strRef>
          </c:cat>
          <c:val>
            <c:numRef>
              <c:f>'Receitas 2022'!$C$90:$N$90</c:f>
              <c:numCache>
                <c:formatCode>_-* #,##0_-;\-* #,##0_-;_-* "-"??_-;_-@_-</c:formatCode>
                <c:ptCount val="12"/>
                <c:pt idx="0">
                  <c:v>1950</c:v>
                </c:pt>
                <c:pt idx="1">
                  <c:v>1700</c:v>
                </c:pt>
                <c:pt idx="2">
                  <c:v>1900</c:v>
                </c:pt>
                <c:pt idx="3">
                  <c:v>2285</c:v>
                </c:pt>
                <c:pt idx="4">
                  <c:v>2800</c:v>
                </c:pt>
                <c:pt idx="5">
                  <c:v>3700</c:v>
                </c:pt>
                <c:pt idx="6">
                  <c:v>1850</c:v>
                </c:pt>
                <c:pt idx="7">
                  <c:v>4275.3200000000006</c:v>
                </c:pt>
                <c:pt idx="8">
                  <c:v>5830.3200000000006</c:v>
                </c:pt>
                <c:pt idx="9">
                  <c:v>4325.3200000000006</c:v>
                </c:pt>
                <c:pt idx="10">
                  <c:v>4625.3200000000006</c:v>
                </c:pt>
                <c:pt idx="11">
                  <c:v>5375.3200000000006</c:v>
                </c:pt>
              </c:numCache>
            </c:numRef>
          </c:val>
          <c:extLst xmlns:c16r2="http://schemas.microsoft.com/office/drawing/2015/06/chart">
            <c:ext xmlns:c16="http://schemas.microsoft.com/office/drawing/2014/chart" uri="{C3380CC4-5D6E-409C-BE32-E72D297353CC}">
              <c16:uniqueId val="{00000003-E910-4670-A05E-368B51D2EEE7}"/>
            </c:ext>
          </c:extLst>
        </c:ser>
        <c:ser>
          <c:idx val="4"/>
          <c:order val="4"/>
          <c:tx>
            <c:strRef>
              <c:f>'Receitas 2022'!$B$91</c:f>
              <c:strCache>
                <c:ptCount val="1"/>
                <c:pt idx="0">
                  <c:v>Pessoa Juridica - PJ RECORRENTE</c:v>
                </c:pt>
              </c:strCache>
            </c:strRef>
          </c:tx>
          <c:spPr>
            <a:solidFill>
              <a:schemeClr val="accent5"/>
            </a:solidFill>
            <a:ln>
              <a:noFill/>
            </a:ln>
            <a:effectLst/>
          </c:spPr>
          <c:cat>
            <c:strRef>
              <c:f>'Receitas 2022'!$C$86:$N$86</c:f>
              <c:strCache>
                <c:ptCount val="12"/>
                <c:pt idx="0">
                  <c:v> Jan </c:v>
                </c:pt>
                <c:pt idx="1">
                  <c:v> Fev </c:v>
                </c:pt>
                <c:pt idx="2">
                  <c:v> Mar </c:v>
                </c:pt>
                <c:pt idx="3">
                  <c:v> Abr </c:v>
                </c:pt>
                <c:pt idx="4">
                  <c:v> Mai </c:v>
                </c:pt>
                <c:pt idx="5">
                  <c:v> Jun </c:v>
                </c:pt>
                <c:pt idx="6">
                  <c:v> Jul </c:v>
                </c:pt>
                <c:pt idx="7">
                  <c:v> Ago </c:v>
                </c:pt>
                <c:pt idx="8">
                  <c:v> Set </c:v>
                </c:pt>
                <c:pt idx="9">
                  <c:v> Out </c:v>
                </c:pt>
                <c:pt idx="10">
                  <c:v> Nov </c:v>
                </c:pt>
                <c:pt idx="11">
                  <c:v> Dez </c:v>
                </c:pt>
              </c:strCache>
            </c:strRef>
          </c:cat>
          <c:val>
            <c:numRef>
              <c:f>'Receitas 2022'!$C$91:$N$91</c:f>
              <c:numCache>
                <c:formatCode>_-* #,##0_-;\-* #,##0_-;_-* "-"??_-;_-@_-</c:formatCode>
                <c:ptCount val="12"/>
                <c:pt idx="0">
                  <c:v>9000</c:v>
                </c:pt>
                <c:pt idx="1">
                  <c:v>6000</c:v>
                </c:pt>
                <c:pt idx="2">
                  <c:v>6000</c:v>
                </c:pt>
                <c:pt idx="3">
                  <c:v>6000</c:v>
                </c:pt>
                <c:pt idx="4">
                  <c:v>11000</c:v>
                </c:pt>
                <c:pt idx="5">
                  <c:v>8000</c:v>
                </c:pt>
                <c:pt idx="6">
                  <c:v>16000</c:v>
                </c:pt>
                <c:pt idx="7">
                  <c:v>10000</c:v>
                </c:pt>
                <c:pt idx="8">
                  <c:v>16000</c:v>
                </c:pt>
                <c:pt idx="9">
                  <c:v>13150</c:v>
                </c:pt>
                <c:pt idx="10">
                  <c:v>13450</c:v>
                </c:pt>
                <c:pt idx="11">
                  <c:v>13236.7</c:v>
                </c:pt>
              </c:numCache>
            </c:numRef>
          </c:val>
          <c:extLst xmlns:c16r2="http://schemas.microsoft.com/office/drawing/2015/06/chart">
            <c:ext xmlns:c16="http://schemas.microsoft.com/office/drawing/2014/chart" uri="{C3380CC4-5D6E-409C-BE32-E72D297353CC}">
              <c16:uniqueId val="{00000004-E910-4670-A05E-368B51D2EEE7}"/>
            </c:ext>
          </c:extLst>
        </c:ser>
        <c:ser>
          <c:idx val="5"/>
          <c:order val="5"/>
          <c:tx>
            <c:strRef>
              <c:f>'Receitas 2022'!$B$92</c:f>
              <c:strCache>
                <c:ptCount val="1"/>
                <c:pt idx="0">
                  <c:v>Cobertura de despesas</c:v>
                </c:pt>
              </c:strCache>
            </c:strRef>
          </c:tx>
          <c:spPr>
            <a:solidFill>
              <a:schemeClr val="bg2">
                <a:lumMod val="50000"/>
              </a:schemeClr>
            </a:solidFill>
            <a:ln>
              <a:noFill/>
            </a:ln>
            <a:effectLst/>
          </c:spPr>
          <c:dLbls>
            <c:spPr>
              <a:solidFill>
                <a:srgbClr val="76717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pt-B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'Receitas 2022'!$C$86:$N$86</c:f>
              <c:strCache>
                <c:ptCount val="12"/>
                <c:pt idx="0">
                  <c:v> Jan </c:v>
                </c:pt>
                <c:pt idx="1">
                  <c:v> Fev </c:v>
                </c:pt>
                <c:pt idx="2">
                  <c:v> Mar </c:v>
                </c:pt>
                <c:pt idx="3">
                  <c:v> Abr </c:v>
                </c:pt>
                <c:pt idx="4">
                  <c:v> Mai </c:v>
                </c:pt>
                <c:pt idx="5">
                  <c:v> Jun </c:v>
                </c:pt>
                <c:pt idx="6">
                  <c:v> Jul </c:v>
                </c:pt>
                <c:pt idx="7">
                  <c:v> Ago </c:v>
                </c:pt>
                <c:pt idx="8">
                  <c:v> Set </c:v>
                </c:pt>
                <c:pt idx="9">
                  <c:v> Out </c:v>
                </c:pt>
                <c:pt idx="10">
                  <c:v> Nov </c:v>
                </c:pt>
                <c:pt idx="11">
                  <c:v> Dez </c:v>
                </c:pt>
              </c:strCache>
            </c:strRef>
          </c:cat>
          <c:val>
            <c:numRef>
              <c:f>'Receitas 2022'!$C$92:$N$92</c:f>
              <c:numCache>
                <c:formatCode>_-* #,##0_-;\-* #,##0_-;_-* "-"??_-;_-@_-</c:formatCode>
                <c:ptCount val="12"/>
                <c:pt idx="0">
                  <c:v>15510.901439393934</c:v>
                </c:pt>
                <c:pt idx="1">
                  <c:v>15103.651439393934</c:v>
                </c:pt>
                <c:pt idx="2">
                  <c:v>27076.701439393932</c:v>
                </c:pt>
                <c:pt idx="3">
                  <c:v>26802.761439393933</c:v>
                </c:pt>
                <c:pt idx="4">
                  <c:v>19259.001439393931</c:v>
                </c:pt>
                <c:pt idx="5">
                  <c:v>22820.991439393933</c:v>
                </c:pt>
                <c:pt idx="6">
                  <c:v>10662.981439393929</c:v>
                </c:pt>
                <c:pt idx="7">
                  <c:v>20036.951439393932</c:v>
                </c:pt>
                <c:pt idx="8">
                  <c:v>11196.281439393937</c:v>
                </c:pt>
                <c:pt idx="9">
                  <c:v>14729.081439393934</c:v>
                </c:pt>
                <c:pt idx="10">
                  <c:v>18899.101439393929</c:v>
                </c:pt>
                <c:pt idx="11">
                  <c:v>13967.661439393933</c:v>
                </c:pt>
              </c:numCache>
            </c:numRef>
          </c:val>
          <c:extLst xmlns:c16r2="http://schemas.microsoft.com/office/drawing/2015/06/chart">
            <c:ext xmlns:c16="http://schemas.microsoft.com/office/drawing/2014/chart" uri="{C3380CC4-5D6E-409C-BE32-E72D297353CC}">
              <c16:uniqueId val="{00000005-E910-4670-A05E-368B51D2EEE7}"/>
            </c:ext>
          </c:extLst>
        </c:ser>
        <c:dLbls/>
        <c:overlap val="100"/>
        <c:axId val="118167808"/>
        <c:axId val="118185984"/>
      </c:barChart>
      <c:catAx>
        <c:axId val="1181678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chemeClr val="tx1"/>
                </a:solidFill>
                <a:latin typeface="+mn-lt"/>
                <a:ea typeface="+mn-ea"/>
                <a:cs typeface="+mn-cs"/>
              </a:defRPr>
            </a:pPr>
            <a:endParaRPr lang="pt-BR"/>
          </a:p>
        </c:txPr>
        <c:crossAx val="118185984"/>
        <c:crosses val="autoZero"/>
        <c:auto val="1"/>
        <c:lblAlgn val="ctr"/>
        <c:lblOffset val="100"/>
      </c:catAx>
      <c:valAx>
        <c:axId val="118185984"/>
        <c:scaling>
          <c:orientation val="minMax"/>
        </c:scaling>
        <c:delete val="1"/>
        <c:axPos val="l"/>
        <c:numFmt formatCode="_-* #,##0_-;\-* #,##0_-;_-* &quot;-&quot;??_-;_-@_-" sourceLinked="1"/>
        <c:majorTickMark val="none"/>
        <c:tickLblPos val="nextTo"/>
        <c:crossAx val="118167808"/>
        <c:crosses val="autoZero"/>
        <c:crossBetween val="between"/>
      </c:valAx>
      <c:spPr>
        <a:noFill/>
        <a:ln>
          <a:noFill/>
        </a:ln>
        <a:effectLst/>
      </c:spPr>
    </c:plotArea>
    <c:legend>
      <c:legendPos val="b"/>
      <c:layout>
        <c:manualLayout>
          <c:xMode val="edge"/>
          <c:yMode val="edge"/>
          <c:x val="0.11605205052234438"/>
          <c:y val="0.85990479964776745"/>
          <c:w val="0.86576153574008241"/>
          <c:h val="0.12485898502811903"/>
        </c:manualLayout>
      </c:layout>
      <c:spPr>
        <a:noFill/>
        <a:ln>
          <a:noFill/>
        </a:ln>
        <a:effectLst/>
      </c:spPr>
      <c:txPr>
        <a:bodyPr rot="0" spcFirstLastPara="1" vertOverflow="ellipsis" vert="horz" wrap="square" anchor="ctr" anchorCtr="1"/>
        <a:lstStyle/>
        <a:p>
          <a:pPr algn="ctr">
            <a:defRPr lang="en-US" sz="1600" b="1" i="0" u="none" strike="noStrike" kern="1200" baseline="0">
              <a:solidFill>
                <a:schemeClr val="tx1"/>
              </a:solidFill>
              <a:latin typeface="+mn-lt"/>
              <a:ea typeface="+mn-ea"/>
              <a:cs typeface="+mn-cs"/>
            </a:defRPr>
          </a:pPr>
          <a:endParaRPr lang="pt-B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5.2493878462695674E-2"/>
          <c:y val="0.14388447747642444"/>
          <c:w val="0.66361743714421506"/>
          <c:h val="0.59807700009550302"/>
        </c:manualLayout>
      </c:layout>
      <c:barChart>
        <c:barDir val="col"/>
        <c:grouping val="stacked"/>
        <c:ser>
          <c:idx val="0"/>
          <c:order val="0"/>
          <c:tx>
            <c:strRef>
              <c:f>'Despesas 2022'!$B$77</c:f>
              <c:strCache>
                <c:ptCount val="1"/>
                <c:pt idx="0">
                  <c:v>CATEGORIA I - Recursos Humanos</c:v>
                </c:pt>
              </c:strCache>
            </c:strRef>
          </c:tx>
          <c:spPr>
            <a:solidFill>
              <a:srgbClr val="002060"/>
            </a:solidFill>
          </c:spPr>
          <c:cat>
            <c:strRef>
              <c:f>'Despesas 2022'!$C$76:$N$76</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'Despesas 2022'!$C$77:$N$77</c:f>
              <c:numCache>
                <c:formatCode>_-* #,##0_-;\-* #,##0_-;_-* "-"??_-;_-@_-</c:formatCode>
                <c:ptCount val="12"/>
                <c:pt idx="0">
                  <c:v>12833.949999999999</c:v>
                </c:pt>
                <c:pt idx="1">
                  <c:v>12695.720000000003</c:v>
                </c:pt>
                <c:pt idx="2">
                  <c:v>12220.43</c:v>
                </c:pt>
                <c:pt idx="3">
                  <c:v>12224.140000000001</c:v>
                </c:pt>
                <c:pt idx="4">
                  <c:v>12222.849999999999</c:v>
                </c:pt>
                <c:pt idx="5">
                  <c:v>11752.16</c:v>
                </c:pt>
                <c:pt idx="6">
                  <c:v>18604.609999999997</c:v>
                </c:pt>
                <c:pt idx="7">
                  <c:v>15427.49</c:v>
                </c:pt>
                <c:pt idx="8">
                  <c:v>12684.46</c:v>
                </c:pt>
                <c:pt idx="9">
                  <c:v>13293.349999999997</c:v>
                </c:pt>
                <c:pt idx="10">
                  <c:v>18372.2</c:v>
                </c:pt>
                <c:pt idx="11">
                  <c:v>24765.08</c:v>
                </c:pt>
              </c:numCache>
            </c:numRef>
          </c:val>
          <c:extLst xmlns:c16r2="http://schemas.microsoft.com/office/drawing/2015/06/chart">
            <c:ext xmlns:c16="http://schemas.microsoft.com/office/drawing/2014/chart" uri="{C3380CC4-5D6E-409C-BE32-E72D297353CC}">
              <c16:uniqueId val="{00000000-A178-4978-8EE7-016754AF33FE}"/>
            </c:ext>
          </c:extLst>
        </c:ser>
        <c:ser>
          <c:idx val="1"/>
          <c:order val="1"/>
          <c:tx>
            <c:strRef>
              <c:f>'Despesas 2022'!$B$78</c:f>
              <c:strCache>
                <c:ptCount val="1"/>
                <c:pt idx="0">
                  <c:v>CATEGORIA III - Imóveis</c:v>
                </c:pt>
              </c:strCache>
            </c:strRef>
          </c:tx>
          <c:spPr>
            <a:solidFill>
              <a:schemeClr val="accent2"/>
            </a:solidFill>
          </c:spPr>
          <c:cat>
            <c:strRef>
              <c:f>'Despesas 2022'!$C$76:$N$76</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'Despesas 2022'!$C$78:$N$78</c:f>
              <c:numCache>
                <c:formatCode>_-* #,##0_-;\-* #,##0_-;_-* "-"??_-;_-@_-</c:formatCode>
                <c:ptCount val="12"/>
                <c:pt idx="0">
                  <c:v>8088.18</c:v>
                </c:pt>
                <c:pt idx="1">
                  <c:v>8433.2400000000016</c:v>
                </c:pt>
                <c:pt idx="2">
                  <c:v>9404.1300000000028</c:v>
                </c:pt>
                <c:pt idx="3">
                  <c:v>10642.369999999999</c:v>
                </c:pt>
                <c:pt idx="4">
                  <c:v>9227.1400000000012</c:v>
                </c:pt>
                <c:pt idx="5">
                  <c:v>12693.579999999994</c:v>
                </c:pt>
                <c:pt idx="6">
                  <c:v>15401.519999999995</c:v>
                </c:pt>
                <c:pt idx="7">
                  <c:v>20336.460000000003</c:v>
                </c:pt>
                <c:pt idx="8">
                  <c:v>20403.54</c:v>
                </c:pt>
                <c:pt idx="9">
                  <c:v>18492.269999999997</c:v>
                </c:pt>
                <c:pt idx="10">
                  <c:v>14062.439999999997</c:v>
                </c:pt>
                <c:pt idx="11">
                  <c:v>13197.730000000003</c:v>
                </c:pt>
              </c:numCache>
            </c:numRef>
          </c:val>
          <c:extLst xmlns:c16r2="http://schemas.microsoft.com/office/drawing/2015/06/chart">
            <c:ext xmlns:c16="http://schemas.microsoft.com/office/drawing/2014/chart" uri="{C3380CC4-5D6E-409C-BE32-E72D297353CC}">
              <c16:uniqueId val="{00000001-A178-4978-8EE7-016754AF33FE}"/>
            </c:ext>
          </c:extLst>
        </c:ser>
        <c:ser>
          <c:idx val="2"/>
          <c:order val="2"/>
          <c:tx>
            <c:strRef>
              <c:f>'Despesas 2022'!$B$79</c:f>
              <c:strCache>
                <c:ptCount val="1"/>
                <c:pt idx="0">
                  <c:v>CATEGORIA III - Outros</c:v>
                </c:pt>
              </c:strCache>
            </c:strRef>
          </c:tx>
          <c:spPr>
            <a:solidFill>
              <a:schemeClr val="bg2">
                <a:lumMod val="50000"/>
              </a:schemeClr>
            </a:solidFill>
          </c:spPr>
          <c:cat>
            <c:strRef>
              <c:f>'Despesas 2022'!$C$76:$N$76</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'Despesas 2022'!$C$79:$N$79</c:f>
              <c:numCache>
                <c:formatCode>_-* #,##0_-;\-* #,##0_-;_-* "-"??_-;_-@_-</c:formatCode>
                <c:ptCount val="12"/>
                <c:pt idx="0">
                  <c:v>1591.59</c:v>
                </c:pt>
                <c:pt idx="1">
                  <c:v>1458.25</c:v>
                </c:pt>
                <c:pt idx="2">
                  <c:v>1775.5799999999995</c:v>
                </c:pt>
                <c:pt idx="3">
                  <c:v>3034.1100000000006</c:v>
                </c:pt>
                <c:pt idx="4">
                  <c:v>2305.3100000000004</c:v>
                </c:pt>
                <c:pt idx="5">
                  <c:v>2100.0800000000004</c:v>
                </c:pt>
                <c:pt idx="6">
                  <c:v>3399.24</c:v>
                </c:pt>
                <c:pt idx="7">
                  <c:v>3392.9200000000005</c:v>
                </c:pt>
                <c:pt idx="8">
                  <c:v>2488.5699999999997</c:v>
                </c:pt>
                <c:pt idx="9">
                  <c:v>1637.79</c:v>
                </c:pt>
                <c:pt idx="10">
                  <c:v>2474.7600000000007</c:v>
                </c:pt>
                <c:pt idx="11">
                  <c:v>2648.8499999999995</c:v>
                </c:pt>
              </c:numCache>
            </c:numRef>
          </c:val>
          <c:extLst xmlns:c16r2="http://schemas.microsoft.com/office/drawing/2015/06/chart">
            <c:ext xmlns:c16="http://schemas.microsoft.com/office/drawing/2014/chart" uri="{C3380CC4-5D6E-409C-BE32-E72D297353CC}">
              <c16:uniqueId val="{00000002-A178-4978-8EE7-016754AF33FE}"/>
            </c:ext>
          </c:extLst>
        </c:ser>
        <c:ser>
          <c:idx val="3"/>
          <c:order val="3"/>
          <c:tx>
            <c:strRef>
              <c:f>'Despesas 2022'!$B$80</c:f>
              <c:strCache>
                <c:ptCount val="1"/>
                <c:pt idx="0">
                  <c:v>CATEGORIA IV - Custos Indiretos</c:v>
                </c:pt>
              </c:strCache>
            </c:strRef>
          </c:tx>
          <c:spPr>
            <a:solidFill>
              <a:srgbClr val="00B050"/>
            </a:solidFill>
          </c:spPr>
          <c:cat>
            <c:strRef>
              <c:f>'Despesas 2022'!$C$76:$N$76</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'Despesas 2022'!$C$80:$N$80</c:f>
              <c:numCache>
                <c:formatCode>_-* #,##0_-;\-* #,##0_-;_-* "-"??_-;_-@_-</c:formatCode>
                <c:ptCount val="12"/>
                <c:pt idx="0">
                  <c:v>6479</c:v>
                </c:pt>
                <c:pt idx="1">
                  <c:v>2304</c:v>
                </c:pt>
                <c:pt idx="2">
                  <c:v>2304</c:v>
                </c:pt>
                <c:pt idx="3">
                  <c:v>7222</c:v>
                </c:pt>
                <c:pt idx="4">
                  <c:v>27304</c:v>
                </c:pt>
                <c:pt idx="5">
                  <c:v>30259.5</c:v>
                </c:pt>
                <c:pt idx="6">
                  <c:v>2304</c:v>
                </c:pt>
                <c:pt idx="7">
                  <c:v>4578</c:v>
                </c:pt>
                <c:pt idx="8">
                  <c:v>5004</c:v>
                </c:pt>
                <c:pt idx="9">
                  <c:v>3921.5</c:v>
                </c:pt>
                <c:pt idx="10">
                  <c:v>21950</c:v>
                </c:pt>
                <c:pt idx="11">
                  <c:v>4330</c:v>
                </c:pt>
              </c:numCache>
            </c:numRef>
          </c:val>
          <c:extLst xmlns:c16r2="http://schemas.microsoft.com/office/drawing/2015/06/chart">
            <c:ext xmlns:c16="http://schemas.microsoft.com/office/drawing/2014/chart" uri="{C3380CC4-5D6E-409C-BE32-E72D297353CC}">
              <c16:uniqueId val="{00000003-A178-4978-8EE7-016754AF33FE}"/>
            </c:ext>
          </c:extLst>
        </c:ser>
        <c:dLbls/>
        <c:overlap val="100"/>
        <c:axId val="118325632"/>
        <c:axId val="118327168"/>
      </c:barChart>
      <c:catAx>
        <c:axId val="118325632"/>
        <c:scaling>
          <c:orientation val="minMax"/>
        </c:scaling>
        <c:axPos val="b"/>
        <c:numFmt formatCode="General" sourceLinked="0"/>
        <c:majorTickMark val="none"/>
        <c:tickLblPos val="nextTo"/>
        <c:txPr>
          <a:bodyPr/>
          <a:lstStyle/>
          <a:p>
            <a:pPr algn="ctr">
              <a:defRPr lang="en-US" sz="1500" b="1" i="0" u="none" strike="noStrike" kern="1200" baseline="0">
                <a:solidFill>
                  <a:schemeClr val="tx1"/>
                </a:solidFill>
                <a:latin typeface="+mn-lt"/>
                <a:ea typeface="+mn-ea"/>
                <a:cs typeface="+mn-cs"/>
              </a:defRPr>
            </a:pPr>
            <a:endParaRPr lang="pt-BR"/>
          </a:p>
        </c:txPr>
        <c:crossAx val="118327168"/>
        <c:crosses val="autoZero"/>
        <c:auto val="1"/>
        <c:lblAlgn val="ctr"/>
        <c:lblOffset val="100"/>
      </c:catAx>
      <c:valAx>
        <c:axId val="118327168"/>
        <c:scaling>
          <c:orientation val="minMax"/>
          <c:min val="0"/>
        </c:scaling>
        <c:axPos val="l"/>
        <c:majorGridlines/>
        <c:numFmt formatCode="#,##0" sourceLinked="0"/>
        <c:majorTickMark val="none"/>
        <c:tickLblPos val="nextTo"/>
        <c:spPr>
          <a:ln w="9525">
            <a:noFill/>
          </a:ln>
        </c:spPr>
        <c:txPr>
          <a:bodyPr/>
          <a:lstStyle/>
          <a:p>
            <a:pPr>
              <a:defRPr sz="1500">
                <a:solidFill>
                  <a:schemeClr val="tx1"/>
                </a:solidFill>
              </a:defRPr>
            </a:pPr>
            <a:endParaRPr lang="pt-BR"/>
          </a:p>
        </c:txPr>
        <c:crossAx val="118325632"/>
        <c:crosses val="autoZero"/>
        <c:crossBetween val="between"/>
      </c:valAx>
    </c:plotArea>
    <c:legend>
      <c:legendPos val="b"/>
      <c:layout>
        <c:manualLayout>
          <c:xMode val="edge"/>
          <c:yMode val="edge"/>
          <c:x val="1.9877078695936846E-2"/>
          <c:y val="0.80953300041592013"/>
          <c:w val="0.97902447153685213"/>
          <c:h val="0.16975254105513254"/>
        </c:manualLayout>
      </c:layout>
      <c:txPr>
        <a:bodyPr/>
        <a:lstStyle/>
        <a:p>
          <a:pPr algn="ctr">
            <a:defRPr lang="en-US" sz="1500" b="1" i="0" u="none" strike="noStrike" kern="1200" baseline="0">
              <a:solidFill>
                <a:schemeClr val="tx1"/>
              </a:solidFill>
              <a:latin typeface="+mn-lt"/>
              <a:ea typeface="+mn-ea"/>
              <a:cs typeface="+mn-cs"/>
            </a:defRPr>
          </a:pPr>
          <a:endParaRPr lang="pt-BR"/>
        </a:p>
      </c:txPr>
    </c:legend>
    <c:plotVisOnly val="1"/>
    <c:dispBlanksAs val="gap"/>
  </c:chart>
  <c:txPr>
    <a:bodyPr/>
    <a:lstStyle/>
    <a:p>
      <a:pPr algn="ctr">
        <a:defRPr lang="pt-BR" sz="1100" b="1" i="0" u="none" strike="noStrike" kern="1200" baseline="0">
          <a:solidFill>
            <a:sysClr val="windowText" lastClr="000000">
              <a:lumMod val="65000"/>
              <a:lumOff val="35000"/>
            </a:sysClr>
          </a:solidFill>
          <a:latin typeface="+mn-lt"/>
          <a:ea typeface="+mn-ea"/>
          <a:cs typeface="+mn-cs"/>
        </a:defRPr>
      </a:pPr>
      <a:endParaRPr lang="pt-B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25383082562427611"/>
          <c:y val="6.4198157662724589E-2"/>
          <c:w val="0.57566008014220627"/>
          <c:h val="0.88643018636387527"/>
        </c:manualLayout>
      </c:layout>
      <c:doughnutChart>
        <c:varyColors val="1"/>
        <c:ser>
          <c:idx val="0"/>
          <c:order val="0"/>
          <c:dPt>
            <c:idx val="0"/>
            <c:spPr>
              <a:solidFill>
                <a:srgbClr val="002060"/>
              </a:solidFill>
              <a:ln w="19050">
                <a:solidFill>
                  <a:schemeClr val="lt1"/>
                </a:solidFill>
              </a:ln>
              <a:effectLst/>
            </c:spPr>
            <c:extLst xmlns:c16r2="http://schemas.microsoft.com/office/drawing/2015/06/chart">
              <c:ext xmlns:c16="http://schemas.microsoft.com/office/drawing/2014/chart" uri="{C3380CC4-5D6E-409C-BE32-E72D297353CC}">
                <c16:uniqueId val="{00000001-B80C-4D84-A512-EA4498378D21}"/>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80C-4D84-A512-EA4498378D21}"/>
              </c:ext>
            </c:extLst>
          </c:dPt>
          <c:dPt>
            <c:idx val="2"/>
            <c:spPr>
              <a:solidFill>
                <a:schemeClr val="bg2">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B80C-4D84-A512-EA4498378D21}"/>
              </c:ext>
            </c:extLst>
          </c:dPt>
          <c:dPt>
            <c:idx val="3"/>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7-B80C-4D84-A512-EA4498378D2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pt-BR"/>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'Despesas 2022'!$R$77:$R$80</c:f>
              <c:numCache>
                <c:formatCode>0%</c:formatCode>
                <c:ptCount val="4"/>
                <c:pt idx="0">
                  <c:v>0.36609379106299345</c:v>
                </c:pt>
                <c:pt idx="1">
                  <c:v>0.3315429381558414</c:v>
                </c:pt>
                <c:pt idx="2">
                  <c:v>5.8516338602344065E-2</c:v>
                </c:pt>
                <c:pt idx="3">
                  <c:v>0.24384693217882136</c:v>
                </c:pt>
              </c:numCache>
            </c:numRef>
          </c:val>
          <c:extLst xmlns:c16r2="http://schemas.microsoft.com/office/drawing/2015/06/chart">
            <c:ext xmlns:c16="http://schemas.microsoft.com/office/drawing/2014/chart" uri="{C3380CC4-5D6E-409C-BE32-E72D297353CC}">
              <c16:uniqueId val="{00000008-B80C-4D84-A512-EA4498378D21}"/>
            </c:ext>
          </c:extLst>
        </c:ser>
        <c:dLbls/>
        <c:firstSliceAng val="29"/>
        <c:holeSize val="58"/>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pPr marL="0" lvl="0" indent="0" algn="r" rtl="0">
                <a:lnSpc>
                  <a:spcPct val="100000"/>
                </a:lnSpc>
                <a:spcBef>
                  <a:spcPts val="0"/>
                </a:spcBef>
                <a:spcAft>
                  <a:spcPts val="0"/>
                </a:spcAft>
                <a:buSzPts val="1400"/>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1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pPr marL="0" lvl="0" indent="0" algn="r" rtl="0">
                <a:lnSpc>
                  <a:spcPct val="100000"/>
                </a:lnSpc>
                <a:spcBef>
                  <a:spcPts val="0"/>
                </a:spcBef>
                <a:spcAft>
                  <a:spcPts val="0"/>
                </a:spcAft>
                <a:buSzPts val="1400"/>
                <a:buNone/>
              </a:pPr>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pPr marL="0" lvl="0" indent="0" algn="r" rtl="0">
                <a:lnSpc>
                  <a:spcPct val="100000"/>
                </a:lnSpc>
                <a:spcBef>
                  <a:spcPts val="0"/>
                </a:spcBef>
                <a:spcAft>
                  <a:spcPts val="0"/>
                </a:spcAft>
                <a:buSzPts val="1400"/>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pPr marL="0" lvl="0" indent="0" algn="r" rtl="0">
                <a:lnSpc>
                  <a:spcPct val="100000"/>
                </a:lnSpc>
                <a:spcBef>
                  <a:spcPts val="0"/>
                </a:spcBef>
                <a:spcAft>
                  <a:spcPts val="0"/>
                </a:spcAft>
                <a:buSzPts val="1400"/>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pPr marL="0" lvl="0" indent="0" algn="r" rtl="0">
                <a:lnSpc>
                  <a:spcPct val="100000"/>
                </a:lnSpc>
                <a:spcBef>
                  <a:spcPts val="0"/>
                </a:spcBef>
                <a:spcAft>
                  <a:spcPts val="0"/>
                </a:spcAft>
                <a:buSzPts val="1400"/>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pPr marL="0" lvl="0" indent="0" algn="r" rtl="0">
                <a:lnSpc>
                  <a:spcPct val="100000"/>
                </a:lnSpc>
                <a:spcBef>
                  <a:spcPts val="0"/>
                </a:spcBef>
                <a:spcAft>
                  <a:spcPts val="0"/>
                </a:spcAft>
                <a:buSzPts val="1400"/>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a">
  <p:cSld name="Capa">
    <p:spTree>
      <p:nvGrpSpPr>
        <p:cNvPr id="1" name="Shape 84"/>
        <p:cNvGrpSpPr/>
        <p:nvPr/>
      </p:nvGrpSpPr>
      <p:grpSpPr>
        <a:xfrm>
          <a:off x="0" y="0"/>
          <a:ext cx="0" cy="0"/>
          <a:chOff x="0" y="0"/>
          <a:chExt cx="0" cy="0"/>
        </a:xfrm>
      </p:grpSpPr>
      <p:pic>
        <p:nvPicPr>
          <p:cNvPr id="85" name="Google Shape;85;p28" descr="Logo-RG5.png"/>
          <p:cNvPicPr preferRelativeResize="0"/>
          <p:nvPr/>
        </p:nvPicPr>
        <p:blipFill rotWithShape="1">
          <a:blip r:embed="rId2">
            <a:alphaModFix/>
          </a:blip>
          <a:srcRect/>
          <a:stretch/>
        </p:blipFill>
        <p:spPr>
          <a:xfrm>
            <a:off x="3422340" y="1728292"/>
            <a:ext cx="5347323" cy="311925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Layout Personalizado">
  <p:cSld name="2_Layout Personalizado">
    <p:spTree>
      <p:nvGrpSpPr>
        <p:cNvPr id="1" name="Shape 86"/>
        <p:cNvGrpSpPr/>
        <p:nvPr/>
      </p:nvGrpSpPr>
      <p:grpSpPr>
        <a:xfrm>
          <a:off x="0" y="0"/>
          <a:ext cx="0" cy="0"/>
          <a:chOff x="0" y="0"/>
          <a:chExt cx="0" cy="0"/>
        </a:xfrm>
      </p:grpSpPr>
      <p:pic>
        <p:nvPicPr>
          <p:cNvPr id="87" name="Google Shape;87;p29"/>
          <p:cNvPicPr preferRelativeResize="0"/>
          <p:nvPr/>
        </p:nvPicPr>
        <p:blipFill rotWithShape="1">
          <a:blip r:embed="rId2">
            <a:alphaModFix/>
          </a:blip>
          <a:srcRect/>
          <a:stretch/>
        </p:blipFill>
        <p:spPr>
          <a:xfrm>
            <a:off x="0" y="418487"/>
            <a:ext cx="8541643" cy="6439514"/>
          </a:xfrm>
          <a:prstGeom prst="rect">
            <a:avLst/>
          </a:prstGeom>
          <a:noFill/>
          <a:ln>
            <a:noFill/>
          </a:ln>
        </p:spPr>
      </p:pic>
      <p:sp>
        <p:nvSpPr>
          <p:cNvPr id="88" name="Google Shape;88;p29"/>
          <p:cNvSpPr txBox="1"/>
          <p:nvPr/>
        </p:nvSpPr>
        <p:spPr>
          <a:xfrm>
            <a:off x="9839607" y="5425817"/>
            <a:ext cx="2085768" cy="278984"/>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90000"/>
              </a:lnSpc>
              <a:spcBef>
                <a:spcPts val="0"/>
              </a:spcBef>
              <a:spcAft>
                <a:spcPts val="0"/>
              </a:spcAft>
              <a:buClr>
                <a:srgbClr val="262626"/>
              </a:buClr>
              <a:buSzPct val="100000"/>
              <a:buFont typeface="Arial"/>
              <a:buNone/>
            </a:pPr>
            <a:r>
              <a:rPr lang="pt-BR" sz="2000" b="1" i="0" u="none" strike="noStrike" cap="none">
                <a:solidFill>
                  <a:srgbClr val="262626"/>
                </a:solidFill>
                <a:latin typeface="Calibri"/>
                <a:ea typeface="Calibri"/>
                <a:cs typeface="Calibri"/>
                <a:sym typeface="Calibri"/>
              </a:rPr>
              <a:t>São Paulo, janeiro de 2020</a:t>
            </a:r>
            <a:endParaRPr sz="1400" b="0" i="0" u="none" strike="noStrike" cap="none">
              <a:solidFill>
                <a:srgbClr val="000000"/>
              </a:solidFill>
              <a:latin typeface="Arial"/>
              <a:ea typeface="Arial"/>
              <a:cs typeface="Arial"/>
              <a:sym typeface="Arial"/>
            </a:endParaRPr>
          </a:p>
        </p:txBody>
      </p:sp>
      <p:sp>
        <p:nvSpPr>
          <p:cNvPr id="89" name="Google Shape;89;p29"/>
          <p:cNvSpPr/>
          <p:nvPr/>
        </p:nvSpPr>
        <p:spPr>
          <a:xfrm>
            <a:off x="8767986" y="5908287"/>
            <a:ext cx="3337137" cy="6924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1" i="0" u="none" strike="noStrike" cap="none">
                <a:solidFill>
                  <a:srgbClr val="000000"/>
                </a:solidFill>
                <a:latin typeface="Calibri"/>
                <a:ea typeface="Calibri"/>
                <a:cs typeface="Calibri"/>
                <a:sym typeface="Calibri"/>
              </a:rPr>
              <a:t>CONFIDENCIAL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rgbClr val="000000"/>
                </a:solidFill>
                <a:latin typeface="Calibri"/>
                <a:ea typeface="Calibri"/>
                <a:cs typeface="Calibri"/>
                <a:sym typeface="Calibri"/>
              </a:rPr>
              <a:t>Este material é para uso somente dos colaboradores especificamente designados por RG5. Nenhuma parte deste documento deve ser distribuído, citado ou copiado para fora da organização do Cliente sem uma aprovação prévia por escrito do Diretoria do Cliente e da RG5.</a:t>
            </a:r>
            <a:endParaRPr sz="1400" b="0" i="0" u="none" strike="noStrike" cap="none">
              <a:solidFill>
                <a:srgbClr val="000000"/>
              </a:solidFill>
              <a:latin typeface="Arial"/>
              <a:ea typeface="Arial"/>
              <a:cs typeface="Arial"/>
              <a:sym typeface="Arial"/>
            </a:endParaRPr>
          </a:p>
        </p:txBody>
      </p:sp>
      <p:pic>
        <p:nvPicPr>
          <p:cNvPr id="90" name="Google Shape;90;p29"/>
          <p:cNvPicPr preferRelativeResize="0"/>
          <p:nvPr/>
        </p:nvPicPr>
        <p:blipFill rotWithShape="1">
          <a:blip r:embed="rId3">
            <a:alphaModFix/>
          </a:blip>
          <a:srcRect/>
          <a:stretch/>
        </p:blipFill>
        <p:spPr>
          <a:xfrm>
            <a:off x="7881737" y="2559752"/>
            <a:ext cx="4913255" cy="2866065"/>
          </a:xfrm>
          <a:prstGeom prst="rect">
            <a:avLst/>
          </a:prstGeom>
          <a:noFill/>
          <a:ln>
            <a:noFill/>
          </a:ln>
        </p:spPr>
      </p:pic>
      <p:sp>
        <p:nvSpPr>
          <p:cNvPr id="91" name="Google Shape;91;p29"/>
          <p:cNvSpPr txBox="1">
            <a:spLocks noGrp="1"/>
          </p:cNvSpPr>
          <p:nvPr>
            <p:ph type="title"/>
          </p:nvPr>
        </p:nvSpPr>
        <p:spPr>
          <a:xfrm>
            <a:off x="8767985" y="583428"/>
            <a:ext cx="3337138" cy="1066468"/>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001121"/>
              </a:buClr>
              <a:buSzPts val="2400"/>
              <a:buFont typeface="Lato"/>
              <a:buNone/>
              <a:defRPr sz="2400">
                <a:solidFill>
                  <a:srgbClr val="00112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ra Capa">
  <p:cSld name="Contra Capa">
    <p:spTree>
      <p:nvGrpSpPr>
        <p:cNvPr id="1" name="Shape 92"/>
        <p:cNvGrpSpPr/>
        <p:nvPr/>
      </p:nvGrpSpPr>
      <p:grpSpPr>
        <a:xfrm>
          <a:off x="0" y="0"/>
          <a:ext cx="0" cy="0"/>
          <a:chOff x="0" y="0"/>
          <a:chExt cx="0" cy="0"/>
        </a:xfrm>
      </p:grpSpPr>
      <p:sp>
        <p:nvSpPr>
          <p:cNvPr id="93" name="Google Shape;93;p30"/>
          <p:cNvSpPr/>
          <p:nvPr/>
        </p:nvSpPr>
        <p:spPr>
          <a:xfrm>
            <a:off x="8487882" y="5873130"/>
            <a:ext cx="3507170" cy="69249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900"/>
              <a:buFont typeface="Arial"/>
              <a:buNone/>
            </a:pPr>
            <a:r>
              <a:rPr lang="pt-BR" sz="900" b="1" i="0" u="none" strike="noStrike" cap="none">
                <a:solidFill>
                  <a:srgbClr val="000000"/>
                </a:solidFill>
                <a:latin typeface="Calibri"/>
                <a:ea typeface="Calibri"/>
                <a:cs typeface="Calibri"/>
                <a:sym typeface="Calibri"/>
              </a:rPr>
              <a:t>CONFIDENCIAL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00"/>
              <a:buFont typeface="Arial"/>
              <a:buNone/>
            </a:pPr>
            <a:r>
              <a:rPr lang="pt-BR" sz="900" b="0" i="0" u="none" strike="noStrike" cap="none">
                <a:solidFill>
                  <a:srgbClr val="000000"/>
                </a:solidFill>
                <a:latin typeface="Calibri"/>
                <a:ea typeface="Calibri"/>
                <a:cs typeface="Calibri"/>
                <a:sym typeface="Calibri"/>
              </a:rPr>
              <a:t>Este material é para uso somente dos colaboradores especificamente designados por RG5. Nenhuma parte deste documento deve ser distribuído, citado ou copiado para fora da organização do Cliente sem uma aprovação prévia por escrito do Diretoria do Cliente e da RG5.</a:t>
            </a:r>
            <a:endParaRPr sz="1400" b="0" i="0" u="none" strike="noStrike" cap="none">
              <a:solidFill>
                <a:srgbClr val="000000"/>
              </a:solidFill>
              <a:latin typeface="Arial"/>
              <a:ea typeface="Arial"/>
              <a:cs typeface="Arial"/>
              <a:sym typeface="Arial"/>
            </a:endParaRPr>
          </a:p>
        </p:txBody>
      </p:sp>
      <p:pic>
        <p:nvPicPr>
          <p:cNvPr id="94" name="Google Shape;94;p30"/>
          <p:cNvPicPr preferRelativeResize="0"/>
          <p:nvPr/>
        </p:nvPicPr>
        <p:blipFill rotWithShape="1">
          <a:blip r:embed="rId2">
            <a:alphaModFix/>
          </a:blip>
          <a:srcRect/>
          <a:stretch/>
        </p:blipFill>
        <p:spPr>
          <a:xfrm>
            <a:off x="7299182" y="5872219"/>
            <a:ext cx="1188700" cy="693408"/>
          </a:xfrm>
          <a:prstGeom prst="rect">
            <a:avLst/>
          </a:prstGeom>
          <a:noFill/>
          <a:ln>
            <a:noFill/>
          </a:ln>
        </p:spPr>
      </p:pic>
      <p:sp>
        <p:nvSpPr>
          <p:cNvPr id="95" name="Google Shape;95;p30"/>
          <p:cNvSpPr/>
          <p:nvPr/>
        </p:nvSpPr>
        <p:spPr>
          <a:xfrm>
            <a:off x="601448" y="1939858"/>
            <a:ext cx="2774731" cy="215462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sp>
        <p:nvSpPr>
          <p:cNvPr id="96" name="Google Shape;96;p30"/>
          <p:cNvSpPr txBox="1">
            <a:spLocks noGrp="1"/>
          </p:cNvSpPr>
          <p:nvPr>
            <p:ph type="body" idx="1"/>
          </p:nvPr>
        </p:nvSpPr>
        <p:spPr>
          <a:xfrm>
            <a:off x="3449638" y="2206625"/>
            <a:ext cx="7772400" cy="615523"/>
          </a:xfrm>
          <a:prstGeom prst="rect">
            <a:avLst/>
          </a:prstGeom>
          <a:noFill/>
          <a:ln>
            <a:noFill/>
          </a:ln>
        </p:spPr>
        <p:txBody>
          <a:bodyPr spcFirstLastPara="1" wrap="square" lIns="91425" tIns="45700" rIns="91425" bIns="45700" anchor="t" anchorCtr="0">
            <a:spAutoFit/>
          </a:bodyPr>
          <a:lstStyle>
            <a:lvl1pPr marL="457200" lvl="0" indent="-406400" algn="l">
              <a:lnSpc>
                <a:spcPct val="90000"/>
              </a:lnSpc>
              <a:spcBef>
                <a:spcPts val="1000"/>
              </a:spcBef>
              <a:spcAft>
                <a:spcPts val="0"/>
              </a:spcAft>
              <a:buClr>
                <a:schemeClr val="accent2"/>
              </a:buClr>
              <a:buSzPts val="2800"/>
              <a:buChar char="•"/>
              <a:defRPr sz="2800" b="0">
                <a:solidFill>
                  <a:schemeClr val="accent2"/>
                </a:solidFill>
                <a:latin typeface="Arial"/>
                <a:ea typeface="Arial"/>
                <a:cs typeface="Arial"/>
                <a:sym typeface="Arial"/>
              </a:defRPr>
            </a:lvl1pPr>
            <a:lvl2pPr marL="914400" lvl="1" indent="-332930" algn="l">
              <a:lnSpc>
                <a:spcPct val="90000"/>
              </a:lnSpc>
              <a:spcBef>
                <a:spcPts val="500"/>
              </a:spcBef>
              <a:spcAft>
                <a:spcPts val="0"/>
              </a:spcAft>
              <a:buClr>
                <a:srgbClr val="000000"/>
              </a:buClr>
              <a:buSzPts val="1643"/>
              <a:buChar char="•"/>
              <a:defRPr sz="1643">
                <a:solidFill>
                  <a:srgbClr val="000000"/>
                </a:solidFill>
              </a:defRPr>
            </a:lvl2pPr>
            <a:lvl3pPr marL="1371600" lvl="2" indent="-332930" algn="l">
              <a:lnSpc>
                <a:spcPct val="90000"/>
              </a:lnSpc>
              <a:spcBef>
                <a:spcPts val="500"/>
              </a:spcBef>
              <a:spcAft>
                <a:spcPts val="0"/>
              </a:spcAft>
              <a:buClr>
                <a:srgbClr val="000000"/>
              </a:buClr>
              <a:buSzPts val="1643"/>
              <a:buChar char="•"/>
              <a:defRPr sz="1643">
                <a:solidFill>
                  <a:srgbClr val="000000"/>
                </a:solidFill>
              </a:defRPr>
            </a:lvl3pPr>
            <a:lvl4pPr marL="1828800" lvl="3" indent="-332930" algn="l">
              <a:lnSpc>
                <a:spcPct val="90000"/>
              </a:lnSpc>
              <a:spcBef>
                <a:spcPts val="500"/>
              </a:spcBef>
              <a:spcAft>
                <a:spcPts val="0"/>
              </a:spcAft>
              <a:buClr>
                <a:srgbClr val="000000"/>
              </a:buClr>
              <a:buSzPts val="1643"/>
              <a:buChar char="•"/>
              <a:defRPr sz="1643">
                <a:solidFill>
                  <a:srgbClr val="000000"/>
                </a:solidFill>
              </a:defRPr>
            </a:lvl4pPr>
            <a:lvl5pPr marL="2286000" lvl="4" indent="-332930" algn="l">
              <a:lnSpc>
                <a:spcPct val="90000"/>
              </a:lnSpc>
              <a:spcBef>
                <a:spcPts val="500"/>
              </a:spcBef>
              <a:spcAft>
                <a:spcPts val="0"/>
              </a:spcAft>
              <a:buClr>
                <a:srgbClr val="000000"/>
              </a:buClr>
              <a:buSzPts val="1643"/>
              <a:buChar char="•"/>
              <a:defRPr sz="1643">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0"/>
          <p:cNvSpPr txBox="1">
            <a:spLocks noGrp="1"/>
          </p:cNvSpPr>
          <p:nvPr>
            <p:ph type="body" idx="2"/>
          </p:nvPr>
        </p:nvSpPr>
        <p:spPr>
          <a:xfrm>
            <a:off x="3449638" y="3224213"/>
            <a:ext cx="7772400" cy="461635"/>
          </a:xfrm>
          <a:prstGeom prst="rect">
            <a:avLst/>
          </a:prstGeom>
          <a:noFill/>
          <a:ln>
            <a:noFill/>
          </a:ln>
        </p:spPr>
        <p:txBody>
          <a:bodyPr spcFirstLastPara="1" wrap="square" lIns="91425" tIns="45700" rIns="91425" bIns="45700" anchor="t" anchorCtr="0">
            <a:spAutoFit/>
          </a:bodyPr>
          <a:lstStyle>
            <a:lvl1pPr marL="457200" lvl="0" indent="-342900" algn="l">
              <a:lnSpc>
                <a:spcPct val="90000"/>
              </a:lnSpc>
              <a:spcBef>
                <a:spcPts val="1000"/>
              </a:spcBef>
              <a:spcAft>
                <a:spcPts val="0"/>
              </a:spcAft>
              <a:buClr>
                <a:schemeClr val="accent2"/>
              </a:buClr>
              <a:buSzPts val="1800"/>
              <a:buChar char="•"/>
              <a:defRPr sz="1800" b="1">
                <a:solidFill>
                  <a:schemeClr val="accent2"/>
                </a:solidFill>
                <a:latin typeface="Arial"/>
                <a:ea typeface="Arial"/>
                <a:cs typeface="Arial"/>
                <a:sym typeface="Arial"/>
              </a:defRPr>
            </a:lvl1pPr>
            <a:lvl2pPr marL="914400" lvl="1" indent="-332930" algn="l">
              <a:lnSpc>
                <a:spcPct val="90000"/>
              </a:lnSpc>
              <a:spcBef>
                <a:spcPts val="500"/>
              </a:spcBef>
              <a:spcAft>
                <a:spcPts val="0"/>
              </a:spcAft>
              <a:buClr>
                <a:srgbClr val="000000"/>
              </a:buClr>
              <a:buSzPts val="1643"/>
              <a:buChar char="•"/>
              <a:defRPr sz="1643">
                <a:solidFill>
                  <a:srgbClr val="000000"/>
                </a:solidFill>
              </a:defRPr>
            </a:lvl2pPr>
            <a:lvl3pPr marL="1371600" lvl="2" indent="-332930" algn="l">
              <a:lnSpc>
                <a:spcPct val="90000"/>
              </a:lnSpc>
              <a:spcBef>
                <a:spcPts val="500"/>
              </a:spcBef>
              <a:spcAft>
                <a:spcPts val="0"/>
              </a:spcAft>
              <a:buClr>
                <a:srgbClr val="000000"/>
              </a:buClr>
              <a:buSzPts val="1643"/>
              <a:buChar char="•"/>
              <a:defRPr sz="1643">
                <a:solidFill>
                  <a:srgbClr val="000000"/>
                </a:solidFill>
              </a:defRPr>
            </a:lvl3pPr>
            <a:lvl4pPr marL="1828800" lvl="3" indent="-332930" algn="l">
              <a:lnSpc>
                <a:spcPct val="90000"/>
              </a:lnSpc>
              <a:spcBef>
                <a:spcPts val="500"/>
              </a:spcBef>
              <a:spcAft>
                <a:spcPts val="0"/>
              </a:spcAft>
              <a:buClr>
                <a:srgbClr val="000000"/>
              </a:buClr>
              <a:buSzPts val="1643"/>
              <a:buChar char="•"/>
              <a:defRPr sz="1643">
                <a:solidFill>
                  <a:srgbClr val="000000"/>
                </a:solidFill>
              </a:defRPr>
            </a:lvl4pPr>
            <a:lvl5pPr marL="2286000" lvl="4" indent="-332930" algn="l">
              <a:lnSpc>
                <a:spcPct val="90000"/>
              </a:lnSpc>
              <a:spcBef>
                <a:spcPts val="500"/>
              </a:spcBef>
              <a:spcAft>
                <a:spcPts val="0"/>
              </a:spcAft>
              <a:buClr>
                <a:srgbClr val="000000"/>
              </a:buClr>
              <a:buSzPts val="1643"/>
              <a:buChar char="•"/>
              <a:defRPr sz="1643">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0"/>
          <p:cNvSpPr>
            <a:spLocks noGrp="1"/>
          </p:cNvSpPr>
          <p:nvPr>
            <p:ph type="pic" idx="3"/>
          </p:nvPr>
        </p:nvSpPr>
        <p:spPr>
          <a:xfrm>
            <a:off x="585788" y="1938338"/>
            <a:ext cx="2773362" cy="2166937"/>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99"/>
        <p:cNvGrpSpPr/>
        <p:nvPr/>
      </p:nvGrpSpPr>
      <p:grpSpPr>
        <a:xfrm>
          <a:off x="0" y="0"/>
          <a:ext cx="0" cy="0"/>
          <a:chOff x="0" y="0"/>
          <a:chExt cx="0" cy="0"/>
        </a:xfrm>
      </p:grpSpPr>
      <p:pic>
        <p:nvPicPr>
          <p:cNvPr id="100" name="Google Shape;100;p31"/>
          <p:cNvPicPr preferRelativeResize="0"/>
          <p:nvPr/>
        </p:nvPicPr>
        <p:blipFill rotWithShape="1">
          <a:blip r:embed="rId2">
            <a:alphaModFix/>
          </a:blip>
          <a:srcRect/>
          <a:stretch/>
        </p:blipFill>
        <p:spPr>
          <a:xfrm>
            <a:off x="-22039" y="6166107"/>
            <a:ext cx="1076277" cy="627828"/>
          </a:xfrm>
          <a:prstGeom prst="rect">
            <a:avLst/>
          </a:prstGeom>
          <a:noFill/>
          <a:ln>
            <a:noFill/>
          </a:ln>
        </p:spPr>
      </p:pic>
      <p:pic>
        <p:nvPicPr>
          <p:cNvPr id="101" name="Google Shape;101;p31" descr="pattern.png"/>
          <p:cNvPicPr preferRelativeResize="0"/>
          <p:nvPr/>
        </p:nvPicPr>
        <p:blipFill rotWithShape="1">
          <a:blip r:embed="rId3">
            <a:alphaModFix/>
          </a:blip>
          <a:srcRect/>
          <a:stretch/>
        </p:blipFill>
        <p:spPr>
          <a:xfrm>
            <a:off x="188718" y="310200"/>
            <a:ext cx="296432" cy="294365"/>
          </a:xfrm>
          <a:prstGeom prst="rect">
            <a:avLst/>
          </a:prstGeom>
          <a:noFill/>
          <a:ln>
            <a:noFill/>
          </a:ln>
        </p:spPr>
      </p:pic>
      <p:sp>
        <p:nvSpPr>
          <p:cNvPr id="102" name="Google Shape;102;p31"/>
          <p:cNvSpPr txBox="1"/>
          <p:nvPr/>
        </p:nvSpPr>
        <p:spPr>
          <a:xfrm>
            <a:off x="497182" y="56275"/>
            <a:ext cx="10914800" cy="76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262626"/>
              </a:buClr>
              <a:buSzPts val="2400"/>
              <a:buFont typeface="Lato"/>
              <a:buNone/>
            </a:pPr>
            <a:r>
              <a:rPr lang="pt-BR" sz="2400" b="1" i="0" u="none" strike="noStrike" cap="none">
                <a:solidFill>
                  <a:srgbClr val="00578A"/>
                </a:solidFill>
                <a:latin typeface="Lato"/>
                <a:ea typeface="Lato"/>
                <a:cs typeface="Lato"/>
                <a:sym typeface="Lato"/>
              </a:rPr>
              <a:t>Agenda</a:t>
            </a:r>
            <a:endParaRPr sz="1400" b="0" i="0" u="none" strike="noStrike" cap="none">
              <a:solidFill>
                <a:srgbClr val="000000"/>
              </a:solidFill>
              <a:latin typeface="Arial"/>
              <a:ea typeface="Arial"/>
              <a:cs typeface="Arial"/>
              <a:sym typeface="Arial"/>
            </a:endParaRPr>
          </a:p>
        </p:txBody>
      </p:sp>
      <p:sp>
        <p:nvSpPr>
          <p:cNvPr id="103" name="Google Shape;103;p31"/>
          <p:cNvSpPr txBox="1">
            <a:spLocks noGrp="1"/>
          </p:cNvSpPr>
          <p:nvPr>
            <p:ph type="body" idx="1"/>
          </p:nvPr>
        </p:nvSpPr>
        <p:spPr>
          <a:xfrm>
            <a:off x="665163" y="1778000"/>
            <a:ext cx="10491787" cy="31416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Font typeface="Calibri"/>
              <a:buAutoNum type="arabicPeriod"/>
              <a:defRPr sz="2400">
                <a:solidFill>
                  <a:schemeClr val="accent2"/>
                </a:solidFill>
              </a:defRPr>
            </a:lvl1pPr>
            <a:lvl2pPr marL="914400" lvl="1" indent="-381000" algn="l">
              <a:lnSpc>
                <a:spcPct val="90000"/>
              </a:lnSpc>
              <a:spcBef>
                <a:spcPts val="500"/>
              </a:spcBef>
              <a:spcAft>
                <a:spcPts val="0"/>
              </a:spcAft>
              <a:buClr>
                <a:schemeClr val="accent2"/>
              </a:buClr>
              <a:buSzPts val="2400"/>
              <a:buChar char="•"/>
              <a:defRPr sz="2400">
                <a:solidFill>
                  <a:schemeClr val="accent2"/>
                </a:solidFill>
              </a:defRPr>
            </a:lvl2pPr>
            <a:lvl3pPr marL="1371600" lvl="2" indent="-381000" algn="l">
              <a:lnSpc>
                <a:spcPct val="90000"/>
              </a:lnSpc>
              <a:spcBef>
                <a:spcPts val="500"/>
              </a:spcBef>
              <a:spcAft>
                <a:spcPts val="0"/>
              </a:spcAft>
              <a:buClr>
                <a:schemeClr val="accent2"/>
              </a:buClr>
              <a:buSzPts val="2400"/>
              <a:buChar char="•"/>
              <a:defRPr sz="2400">
                <a:solidFill>
                  <a:schemeClr val="accent2"/>
                </a:solidFill>
              </a:defRPr>
            </a:lvl3pPr>
            <a:lvl4pPr marL="1828800" lvl="3" indent="-381000" algn="l">
              <a:lnSpc>
                <a:spcPct val="90000"/>
              </a:lnSpc>
              <a:spcBef>
                <a:spcPts val="500"/>
              </a:spcBef>
              <a:spcAft>
                <a:spcPts val="0"/>
              </a:spcAft>
              <a:buClr>
                <a:schemeClr val="accent2"/>
              </a:buClr>
              <a:buSzPts val="2400"/>
              <a:buChar char="•"/>
              <a:defRPr sz="2400">
                <a:solidFill>
                  <a:schemeClr val="accent2"/>
                </a:solidFill>
              </a:defRPr>
            </a:lvl4pPr>
            <a:lvl5pPr marL="2286000" lvl="4" indent="-381000" algn="l">
              <a:lnSpc>
                <a:spcPct val="90000"/>
              </a:lnSpc>
              <a:spcBef>
                <a:spcPts val="500"/>
              </a:spcBef>
              <a:spcAft>
                <a:spcPts val="0"/>
              </a:spcAft>
              <a:buClr>
                <a:schemeClr val="accent2"/>
              </a:buClr>
              <a:buSzPts val="2400"/>
              <a:buChar char="•"/>
              <a:defRPr sz="2400">
                <a:solidFill>
                  <a:schemeClr val="accen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Layout Personalizado">
  <p:cSld name="1_Layout Personalizado">
    <p:spTree>
      <p:nvGrpSpPr>
        <p:cNvPr id="1" name="Shape 104"/>
        <p:cNvGrpSpPr/>
        <p:nvPr/>
      </p:nvGrpSpPr>
      <p:grpSpPr>
        <a:xfrm>
          <a:off x="0" y="0"/>
          <a:ext cx="0" cy="0"/>
          <a:chOff x="0" y="0"/>
          <a:chExt cx="0" cy="0"/>
        </a:xfrm>
      </p:grpSpPr>
      <p:pic>
        <p:nvPicPr>
          <p:cNvPr id="105" name="Google Shape;105;p32" descr="Group 1905.png"/>
          <p:cNvPicPr preferRelativeResize="0"/>
          <p:nvPr/>
        </p:nvPicPr>
        <p:blipFill rotWithShape="1">
          <a:blip r:embed="rId2">
            <a:alphaModFix amt="50000"/>
          </a:blip>
          <a:srcRect/>
          <a:stretch/>
        </p:blipFill>
        <p:spPr>
          <a:xfrm rot="5400000">
            <a:off x="10979100" y="5656391"/>
            <a:ext cx="1214132" cy="1211665"/>
          </a:xfrm>
          <a:prstGeom prst="rect">
            <a:avLst/>
          </a:prstGeom>
          <a:noFill/>
          <a:ln>
            <a:noFill/>
          </a:ln>
        </p:spPr>
      </p:pic>
      <p:pic>
        <p:nvPicPr>
          <p:cNvPr id="106" name="Google Shape;106;p32" descr="pattern.png"/>
          <p:cNvPicPr preferRelativeResize="0"/>
          <p:nvPr/>
        </p:nvPicPr>
        <p:blipFill rotWithShape="1">
          <a:blip r:embed="rId3">
            <a:alphaModFix/>
          </a:blip>
          <a:srcRect/>
          <a:stretch/>
        </p:blipFill>
        <p:spPr>
          <a:xfrm>
            <a:off x="188718" y="310200"/>
            <a:ext cx="296432" cy="294365"/>
          </a:xfrm>
          <a:prstGeom prst="rect">
            <a:avLst/>
          </a:prstGeom>
          <a:noFill/>
          <a:ln>
            <a:noFill/>
          </a:ln>
        </p:spPr>
      </p:pic>
      <p:pic>
        <p:nvPicPr>
          <p:cNvPr id="107" name="Google Shape;107;p32"/>
          <p:cNvPicPr preferRelativeResize="0"/>
          <p:nvPr/>
        </p:nvPicPr>
        <p:blipFill rotWithShape="1">
          <a:blip r:embed="rId4">
            <a:alphaModFix/>
          </a:blip>
          <a:srcRect/>
          <a:stretch/>
        </p:blipFill>
        <p:spPr>
          <a:xfrm>
            <a:off x="11115723" y="143468"/>
            <a:ext cx="1076277" cy="627828"/>
          </a:xfrm>
          <a:prstGeom prst="rect">
            <a:avLst/>
          </a:prstGeom>
          <a:noFill/>
          <a:ln>
            <a:noFill/>
          </a:ln>
        </p:spPr>
      </p:pic>
      <p:sp>
        <p:nvSpPr>
          <p:cNvPr id="108" name="Google Shape;108;p32"/>
          <p:cNvSpPr txBox="1">
            <a:spLocks noGrp="1"/>
          </p:cNvSpPr>
          <p:nvPr>
            <p:ph type="body" idx="1"/>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09" name="Google Shape;109;p32"/>
          <p:cNvSpPr txBox="1">
            <a:spLocks noGrp="1"/>
          </p:cNvSpPr>
          <p:nvPr>
            <p:ph type="body" idx="2"/>
          </p:nvPr>
        </p:nvSpPr>
        <p:spPr>
          <a:xfrm>
            <a:off x="487113" y="1110084"/>
            <a:ext cx="11250999" cy="52609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lt2"/>
              </a:buClr>
              <a:buSzPts val="1800"/>
              <a:buChar char="•"/>
              <a:defRPr sz="1800" b="0">
                <a:solidFill>
                  <a:schemeClr val="lt2"/>
                </a:solidFill>
                <a:latin typeface="Lato"/>
                <a:ea typeface="Lato"/>
                <a:cs typeface="Lato"/>
                <a:sym typeface="Lato"/>
              </a:defRPr>
            </a:lvl1pPr>
            <a:lvl2pPr marL="914400" lvl="1" indent="-304800" algn="l">
              <a:lnSpc>
                <a:spcPct val="90000"/>
              </a:lnSpc>
              <a:spcBef>
                <a:spcPts val="60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Layout Personalizado">
  <p:cSld name="6_Layout Personalizado">
    <p:spTree>
      <p:nvGrpSpPr>
        <p:cNvPr id="1" name="Shape 110"/>
        <p:cNvGrpSpPr/>
        <p:nvPr/>
      </p:nvGrpSpPr>
      <p:grpSpPr>
        <a:xfrm>
          <a:off x="0" y="0"/>
          <a:ext cx="0" cy="0"/>
          <a:chOff x="0" y="0"/>
          <a:chExt cx="0" cy="0"/>
        </a:xfrm>
      </p:grpSpPr>
      <p:pic>
        <p:nvPicPr>
          <p:cNvPr id="111" name="Google Shape;111;p33"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cxnSp>
        <p:nvCxnSpPr>
          <p:cNvPr id="112" name="Google Shape;112;p33"/>
          <p:cNvCxnSpPr/>
          <p:nvPr/>
        </p:nvCxnSpPr>
        <p:spPr>
          <a:xfrm rot="10800000" flipH="1">
            <a:off x="497182" y="1509642"/>
            <a:ext cx="3600000" cy="174"/>
          </a:xfrm>
          <a:prstGeom prst="straightConnector1">
            <a:avLst/>
          </a:prstGeom>
          <a:noFill/>
          <a:ln w="9525" cap="flat" cmpd="sng">
            <a:solidFill>
              <a:srgbClr val="00793A"/>
            </a:solidFill>
            <a:prstDash val="solid"/>
            <a:miter lim="800000"/>
            <a:headEnd type="none" w="sm" len="sm"/>
            <a:tailEnd type="none" w="sm" len="sm"/>
          </a:ln>
        </p:spPr>
      </p:cxnSp>
      <p:cxnSp>
        <p:nvCxnSpPr>
          <p:cNvPr id="113" name="Google Shape;113;p33"/>
          <p:cNvCxnSpPr/>
          <p:nvPr/>
        </p:nvCxnSpPr>
        <p:spPr>
          <a:xfrm rot="10800000" flipH="1">
            <a:off x="4286675" y="1509642"/>
            <a:ext cx="3600000" cy="174"/>
          </a:xfrm>
          <a:prstGeom prst="straightConnector1">
            <a:avLst/>
          </a:prstGeom>
          <a:noFill/>
          <a:ln w="9525" cap="flat" cmpd="sng">
            <a:solidFill>
              <a:srgbClr val="00793A"/>
            </a:solidFill>
            <a:prstDash val="solid"/>
            <a:miter lim="800000"/>
            <a:headEnd type="none" w="sm" len="sm"/>
            <a:tailEnd type="none" w="sm" len="sm"/>
          </a:ln>
        </p:spPr>
      </p:cxnSp>
      <p:cxnSp>
        <p:nvCxnSpPr>
          <p:cNvPr id="114" name="Google Shape;114;p33"/>
          <p:cNvCxnSpPr/>
          <p:nvPr/>
        </p:nvCxnSpPr>
        <p:spPr>
          <a:xfrm rot="10800000" flipH="1">
            <a:off x="8076167" y="1509642"/>
            <a:ext cx="3600000" cy="174"/>
          </a:xfrm>
          <a:prstGeom prst="straightConnector1">
            <a:avLst/>
          </a:prstGeom>
          <a:noFill/>
          <a:ln w="9525" cap="flat" cmpd="sng">
            <a:solidFill>
              <a:srgbClr val="00793A"/>
            </a:solidFill>
            <a:prstDash val="solid"/>
            <a:miter lim="800000"/>
            <a:headEnd type="none" w="sm" len="sm"/>
            <a:tailEnd type="none" w="sm" len="sm"/>
          </a:ln>
        </p:spPr>
      </p:cxnSp>
      <p:cxnSp>
        <p:nvCxnSpPr>
          <p:cNvPr id="115" name="Google Shape;115;p33"/>
          <p:cNvCxnSpPr/>
          <p:nvPr/>
        </p:nvCxnSpPr>
        <p:spPr>
          <a:xfrm rot="10800000" flipH="1">
            <a:off x="485151" y="4272720"/>
            <a:ext cx="3600000" cy="174"/>
          </a:xfrm>
          <a:prstGeom prst="straightConnector1">
            <a:avLst/>
          </a:prstGeom>
          <a:noFill/>
          <a:ln w="9525" cap="flat" cmpd="sng">
            <a:solidFill>
              <a:srgbClr val="00793A"/>
            </a:solidFill>
            <a:prstDash val="solid"/>
            <a:miter lim="800000"/>
            <a:headEnd type="none" w="sm" len="sm"/>
            <a:tailEnd type="none" w="sm" len="sm"/>
          </a:ln>
        </p:spPr>
      </p:cxnSp>
      <p:cxnSp>
        <p:nvCxnSpPr>
          <p:cNvPr id="116" name="Google Shape;116;p33"/>
          <p:cNvCxnSpPr/>
          <p:nvPr/>
        </p:nvCxnSpPr>
        <p:spPr>
          <a:xfrm rot="10800000" flipH="1">
            <a:off x="4274644" y="4272720"/>
            <a:ext cx="3600000" cy="174"/>
          </a:xfrm>
          <a:prstGeom prst="straightConnector1">
            <a:avLst/>
          </a:prstGeom>
          <a:noFill/>
          <a:ln w="9525" cap="flat" cmpd="sng">
            <a:solidFill>
              <a:srgbClr val="00793A"/>
            </a:solidFill>
            <a:prstDash val="solid"/>
            <a:miter lim="800000"/>
            <a:headEnd type="none" w="sm" len="sm"/>
            <a:tailEnd type="none" w="sm" len="sm"/>
          </a:ln>
        </p:spPr>
      </p:cxnSp>
      <p:cxnSp>
        <p:nvCxnSpPr>
          <p:cNvPr id="117" name="Google Shape;117;p33"/>
          <p:cNvCxnSpPr/>
          <p:nvPr/>
        </p:nvCxnSpPr>
        <p:spPr>
          <a:xfrm rot="10800000" flipH="1">
            <a:off x="8064136" y="4272720"/>
            <a:ext cx="3600000" cy="174"/>
          </a:xfrm>
          <a:prstGeom prst="straightConnector1">
            <a:avLst/>
          </a:prstGeom>
          <a:noFill/>
          <a:ln w="9525" cap="flat" cmpd="sng">
            <a:solidFill>
              <a:srgbClr val="00793A"/>
            </a:solidFill>
            <a:prstDash val="solid"/>
            <a:miter lim="800000"/>
            <a:headEnd type="none" w="sm" len="sm"/>
            <a:tailEnd type="none" w="sm" len="sm"/>
          </a:ln>
        </p:spPr>
      </p:cxnSp>
      <p:pic>
        <p:nvPicPr>
          <p:cNvPr id="118" name="Google Shape;118;p33" descr="Group 1905.png"/>
          <p:cNvPicPr preferRelativeResize="0"/>
          <p:nvPr/>
        </p:nvPicPr>
        <p:blipFill rotWithShape="1">
          <a:blip r:embed="rId3">
            <a:alphaModFix amt="50000"/>
          </a:blip>
          <a:srcRect/>
          <a:stretch/>
        </p:blipFill>
        <p:spPr>
          <a:xfrm rot="5400000">
            <a:off x="11120988" y="5779913"/>
            <a:ext cx="1214132" cy="1211665"/>
          </a:xfrm>
          <a:prstGeom prst="rect">
            <a:avLst/>
          </a:prstGeom>
          <a:noFill/>
          <a:ln>
            <a:noFill/>
          </a:ln>
        </p:spPr>
      </p:pic>
      <p:pic>
        <p:nvPicPr>
          <p:cNvPr id="119" name="Google Shape;119;p33"/>
          <p:cNvPicPr preferRelativeResize="0"/>
          <p:nvPr/>
        </p:nvPicPr>
        <p:blipFill rotWithShape="1">
          <a:blip r:embed="rId4">
            <a:alphaModFix/>
          </a:blip>
          <a:srcRect/>
          <a:stretch/>
        </p:blipFill>
        <p:spPr>
          <a:xfrm>
            <a:off x="11115723" y="143468"/>
            <a:ext cx="1076277" cy="627828"/>
          </a:xfrm>
          <a:prstGeom prst="rect">
            <a:avLst/>
          </a:prstGeom>
          <a:noFill/>
          <a:ln>
            <a:noFill/>
          </a:ln>
        </p:spPr>
      </p:pic>
      <p:sp>
        <p:nvSpPr>
          <p:cNvPr id="120" name="Google Shape;120;p33"/>
          <p:cNvSpPr txBox="1">
            <a:spLocks noGrp="1"/>
          </p:cNvSpPr>
          <p:nvPr>
            <p:ph type="body" idx="1"/>
          </p:nvPr>
        </p:nvSpPr>
        <p:spPr>
          <a:xfrm>
            <a:off x="485149" y="1110083"/>
            <a:ext cx="3630685" cy="368288"/>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21" name="Google Shape;121;p33"/>
          <p:cNvSpPr txBox="1">
            <a:spLocks noGrp="1"/>
          </p:cNvSpPr>
          <p:nvPr>
            <p:ph type="body" idx="2"/>
          </p:nvPr>
        </p:nvSpPr>
        <p:spPr>
          <a:xfrm>
            <a:off x="4280658" y="1110083"/>
            <a:ext cx="3630685" cy="368288"/>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22" name="Google Shape;122;p33"/>
          <p:cNvSpPr txBox="1">
            <a:spLocks noGrp="1"/>
          </p:cNvSpPr>
          <p:nvPr>
            <p:ph type="body" idx="3"/>
          </p:nvPr>
        </p:nvSpPr>
        <p:spPr>
          <a:xfrm>
            <a:off x="8097369" y="1110083"/>
            <a:ext cx="3630685" cy="368288"/>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23" name="Google Shape;123;p33"/>
          <p:cNvSpPr txBox="1">
            <a:spLocks noGrp="1"/>
          </p:cNvSpPr>
          <p:nvPr>
            <p:ph type="body" idx="4"/>
          </p:nvPr>
        </p:nvSpPr>
        <p:spPr>
          <a:xfrm>
            <a:off x="488464" y="3886410"/>
            <a:ext cx="3630685" cy="368288"/>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24" name="Google Shape;124;p33"/>
          <p:cNvSpPr txBox="1">
            <a:spLocks noGrp="1"/>
          </p:cNvSpPr>
          <p:nvPr>
            <p:ph type="body" idx="5"/>
          </p:nvPr>
        </p:nvSpPr>
        <p:spPr>
          <a:xfrm>
            <a:off x="4283973" y="3886410"/>
            <a:ext cx="3630685" cy="368288"/>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25" name="Google Shape;125;p33"/>
          <p:cNvSpPr txBox="1">
            <a:spLocks noGrp="1"/>
          </p:cNvSpPr>
          <p:nvPr>
            <p:ph type="body" idx="6"/>
          </p:nvPr>
        </p:nvSpPr>
        <p:spPr>
          <a:xfrm>
            <a:off x="8100684" y="3886410"/>
            <a:ext cx="3630685" cy="368288"/>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26" name="Google Shape;126;p33"/>
          <p:cNvSpPr txBox="1">
            <a:spLocks noGrp="1"/>
          </p:cNvSpPr>
          <p:nvPr>
            <p:ph type="body" idx="7"/>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5_Layout Personalizado">
  <p:cSld name="15_Layout Personalizado">
    <p:spTree>
      <p:nvGrpSpPr>
        <p:cNvPr id="1" name="Shape 127"/>
        <p:cNvGrpSpPr/>
        <p:nvPr/>
      </p:nvGrpSpPr>
      <p:grpSpPr>
        <a:xfrm>
          <a:off x="0" y="0"/>
          <a:ext cx="0" cy="0"/>
          <a:chOff x="0" y="0"/>
          <a:chExt cx="0" cy="0"/>
        </a:xfrm>
      </p:grpSpPr>
      <p:pic>
        <p:nvPicPr>
          <p:cNvPr id="128" name="Google Shape;128;p34"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pic>
        <p:nvPicPr>
          <p:cNvPr id="129" name="Google Shape;129;p34" descr="Group 1905.png"/>
          <p:cNvPicPr preferRelativeResize="0"/>
          <p:nvPr/>
        </p:nvPicPr>
        <p:blipFill rotWithShape="1">
          <a:blip r:embed="rId3">
            <a:alphaModFix amt="50000"/>
          </a:blip>
          <a:srcRect/>
          <a:stretch/>
        </p:blipFill>
        <p:spPr>
          <a:xfrm rot="5400000">
            <a:off x="11120988" y="5779913"/>
            <a:ext cx="1214132" cy="1211665"/>
          </a:xfrm>
          <a:prstGeom prst="rect">
            <a:avLst/>
          </a:prstGeom>
          <a:noFill/>
          <a:ln>
            <a:noFill/>
          </a:ln>
        </p:spPr>
      </p:pic>
      <p:pic>
        <p:nvPicPr>
          <p:cNvPr id="130" name="Google Shape;130;p34"/>
          <p:cNvPicPr preferRelativeResize="0"/>
          <p:nvPr/>
        </p:nvPicPr>
        <p:blipFill rotWithShape="1">
          <a:blip r:embed="rId4">
            <a:alphaModFix/>
          </a:blip>
          <a:srcRect/>
          <a:stretch/>
        </p:blipFill>
        <p:spPr>
          <a:xfrm>
            <a:off x="11115723" y="143468"/>
            <a:ext cx="1076277" cy="627828"/>
          </a:xfrm>
          <a:prstGeom prst="rect">
            <a:avLst/>
          </a:prstGeom>
          <a:noFill/>
          <a:ln>
            <a:noFill/>
          </a:ln>
        </p:spPr>
      </p:pic>
      <p:sp>
        <p:nvSpPr>
          <p:cNvPr id="131" name="Google Shape;131;p34"/>
          <p:cNvSpPr txBox="1">
            <a:spLocks noGrp="1"/>
          </p:cNvSpPr>
          <p:nvPr>
            <p:ph type="body" idx="1"/>
          </p:nvPr>
        </p:nvSpPr>
        <p:spPr>
          <a:xfrm>
            <a:off x="485149" y="1110083"/>
            <a:ext cx="3630685" cy="368288"/>
          </a:xfrm>
          <a:prstGeom prst="rect">
            <a:avLst/>
          </a:prstGeom>
          <a:solidFill>
            <a:srgbClr val="001121"/>
          </a:solidFill>
          <a:ln>
            <a:noFill/>
          </a:ln>
        </p:spPr>
        <p:txBody>
          <a:bodyPr spcFirstLastPara="1" wrap="square" lIns="91425" tIns="91425" rIns="91425" bIns="91425" anchor="ctr" anchorCtr="0">
            <a:normAutofit/>
          </a:bodyPr>
          <a:lstStyle>
            <a:lvl1pPr marL="457200" lvl="0" indent="-342900" algn="ctr">
              <a:lnSpc>
                <a:spcPct val="90000"/>
              </a:lnSpc>
              <a:spcBef>
                <a:spcPts val="0"/>
              </a:spcBef>
              <a:spcAft>
                <a:spcPts val="0"/>
              </a:spcAft>
              <a:buClr>
                <a:schemeClr val="accent5"/>
              </a:buClr>
              <a:buSzPts val="1800"/>
              <a:buChar char="•"/>
              <a:defRPr sz="1800" b="1">
                <a:solidFill>
                  <a:schemeClr val="accent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32" name="Google Shape;132;p34"/>
          <p:cNvSpPr txBox="1">
            <a:spLocks noGrp="1"/>
          </p:cNvSpPr>
          <p:nvPr>
            <p:ph type="body" idx="2"/>
          </p:nvPr>
        </p:nvSpPr>
        <p:spPr>
          <a:xfrm>
            <a:off x="4280658" y="1110083"/>
            <a:ext cx="3630685" cy="368288"/>
          </a:xfrm>
          <a:prstGeom prst="rect">
            <a:avLst/>
          </a:prstGeom>
          <a:solidFill>
            <a:srgbClr val="001121"/>
          </a:solidFill>
          <a:ln>
            <a:noFill/>
          </a:ln>
        </p:spPr>
        <p:txBody>
          <a:bodyPr spcFirstLastPara="1" wrap="square" lIns="91425" tIns="91425" rIns="91425" bIns="91425" anchor="ctr" anchorCtr="0">
            <a:normAutofit/>
          </a:bodyPr>
          <a:lstStyle>
            <a:lvl1pPr marL="457200" lvl="0" indent="-342900" algn="ctr">
              <a:lnSpc>
                <a:spcPct val="90000"/>
              </a:lnSpc>
              <a:spcBef>
                <a:spcPts val="0"/>
              </a:spcBef>
              <a:spcAft>
                <a:spcPts val="0"/>
              </a:spcAft>
              <a:buClr>
                <a:schemeClr val="accent5"/>
              </a:buClr>
              <a:buSzPts val="1800"/>
              <a:buChar char="•"/>
              <a:defRPr sz="1800" b="1">
                <a:solidFill>
                  <a:schemeClr val="accent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33" name="Google Shape;133;p34"/>
          <p:cNvSpPr txBox="1">
            <a:spLocks noGrp="1"/>
          </p:cNvSpPr>
          <p:nvPr>
            <p:ph type="body" idx="3"/>
          </p:nvPr>
        </p:nvSpPr>
        <p:spPr>
          <a:xfrm>
            <a:off x="8097369" y="1110083"/>
            <a:ext cx="3630685" cy="368288"/>
          </a:xfrm>
          <a:prstGeom prst="rect">
            <a:avLst/>
          </a:prstGeom>
          <a:solidFill>
            <a:srgbClr val="001121"/>
          </a:solidFill>
          <a:ln>
            <a:noFill/>
          </a:ln>
        </p:spPr>
        <p:txBody>
          <a:bodyPr spcFirstLastPara="1" wrap="square" lIns="91425" tIns="91425" rIns="91425" bIns="91425" anchor="ctr" anchorCtr="0">
            <a:normAutofit/>
          </a:bodyPr>
          <a:lstStyle>
            <a:lvl1pPr marL="457200" lvl="0" indent="-342900" algn="ctr">
              <a:lnSpc>
                <a:spcPct val="90000"/>
              </a:lnSpc>
              <a:spcBef>
                <a:spcPts val="0"/>
              </a:spcBef>
              <a:spcAft>
                <a:spcPts val="0"/>
              </a:spcAft>
              <a:buClr>
                <a:schemeClr val="accent5"/>
              </a:buClr>
              <a:buSzPts val="1800"/>
              <a:buChar char="•"/>
              <a:defRPr sz="1800" b="1">
                <a:solidFill>
                  <a:schemeClr val="accent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34" name="Google Shape;134;p34"/>
          <p:cNvSpPr txBox="1">
            <a:spLocks noGrp="1"/>
          </p:cNvSpPr>
          <p:nvPr>
            <p:ph type="body" idx="4"/>
          </p:nvPr>
        </p:nvSpPr>
        <p:spPr>
          <a:xfrm>
            <a:off x="488464" y="3886410"/>
            <a:ext cx="3630685" cy="368288"/>
          </a:xfrm>
          <a:prstGeom prst="rect">
            <a:avLst/>
          </a:prstGeom>
          <a:solidFill>
            <a:srgbClr val="001121"/>
          </a:solidFill>
          <a:ln>
            <a:noFill/>
          </a:ln>
        </p:spPr>
        <p:txBody>
          <a:bodyPr spcFirstLastPara="1" wrap="square" lIns="91425" tIns="91425" rIns="91425" bIns="91425" anchor="ctr" anchorCtr="0">
            <a:normAutofit/>
          </a:bodyPr>
          <a:lstStyle>
            <a:lvl1pPr marL="457200" lvl="0" indent="-342900" algn="ctr">
              <a:lnSpc>
                <a:spcPct val="90000"/>
              </a:lnSpc>
              <a:spcBef>
                <a:spcPts val="0"/>
              </a:spcBef>
              <a:spcAft>
                <a:spcPts val="0"/>
              </a:spcAft>
              <a:buClr>
                <a:schemeClr val="accent5"/>
              </a:buClr>
              <a:buSzPts val="1800"/>
              <a:buChar char="•"/>
              <a:defRPr sz="1800" b="1">
                <a:solidFill>
                  <a:schemeClr val="accent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35" name="Google Shape;135;p34"/>
          <p:cNvSpPr txBox="1">
            <a:spLocks noGrp="1"/>
          </p:cNvSpPr>
          <p:nvPr>
            <p:ph type="body" idx="5"/>
          </p:nvPr>
        </p:nvSpPr>
        <p:spPr>
          <a:xfrm>
            <a:off x="4283973" y="3886410"/>
            <a:ext cx="3630685" cy="368288"/>
          </a:xfrm>
          <a:prstGeom prst="rect">
            <a:avLst/>
          </a:prstGeom>
          <a:solidFill>
            <a:srgbClr val="001121"/>
          </a:solidFill>
          <a:ln>
            <a:noFill/>
          </a:ln>
        </p:spPr>
        <p:txBody>
          <a:bodyPr spcFirstLastPara="1" wrap="square" lIns="91425" tIns="91425" rIns="91425" bIns="91425" anchor="ctr" anchorCtr="0">
            <a:normAutofit/>
          </a:bodyPr>
          <a:lstStyle>
            <a:lvl1pPr marL="457200" lvl="0" indent="-342900" algn="ctr">
              <a:lnSpc>
                <a:spcPct val="90000"/>
              </a:lnSpc>
              <a:spcBef>
                <a:spcPts val="0"/>
              </a:spcBef>
              <a:spcAft>
                <a:spcPts val="0"/>
              </a:spcAft>
              <a:buClr>
                <a:schemeClr val="accent5"/>
              </a:buClr>
              <a:buSzPts val="1800"/>
              <a:buChar char="•"/>
              <a:defRPr sz="1800" b="1">
                <a:solidFill>
                  <a:schemeClr val="accent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36" name="Google Shape;136;p34"/>
          <p:cNvSpPr txBox="1">
            <a:spLocks noGrp="1"/>
          </p:cNvSpPr>
          <p:nvPr>
            <p:ph type="body" idx="6"/>
          </p:nvPr>
        </p:nvSpPr>
        <p:spPr>
          <a:xfrm>
            <a:off x="8100684" y="3886410"/>
            <a:ext cx="3630685" cy="368288"/>
          </a:xfrm>
          <a:prstGeom prst="rect">
            <a:avLst/>
          </a:prstGeom>
          <a:solidFill>
            <a:srgbClr val="001121"/>
          </a:solidFill>
          <a:ln>
            <a:noFill/>
          </a:ln>
        </p:spPr>
        <p:txBody>
          <a:bodyPr spcFirstLastPara="1" wrap="square" lIns="91425" tIns="91425" rIns="91425" bIns="91425" anchor="ctr" anchorCtr="0">
            <a:normAutofit/>
          </a:bodyPr>
          <a:lstStyle>
            <a:lvl1pPr marL="457200" lvl="0" indent="-342900" algn="ctr">
              <a:lnSpc>
                <a:spcPct val="90000"/>
              </a:lnSpc>
              <a:spcBef>
                <a:spcPts val="0"/>
              </a:spcBef>
              <a:spcAft>
                <a:spcPts val="0"/>
              </a:spcAft>
              <a:buClr>
                <a:schemeClr val="accent5"/>
              </a:buClr>
              <a:buSzPts val="1800"/>
              <a:buChar char="•"/>
              <a:defRPr sz="1800" b="1">
                <a:solidFill>
                  <a:schemeClr val="accent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37" name="Google Shape;137;p34"/>
          <p:cNvSpPr txBox="1">
            <a:spLocks noGrp="1"/>
          </p:cNvSpPr>
          <p:nvPr>
            <p:ph type="body" idx="7"/>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4_Layout Personalizado">
  <p:cSld name="14_Layout Personalizado">
    <p:spTree>
      <p:nvGrpSpPr>
        <p:cNvPr id="1" name="Shape 138"/>
        <p:cNvGrpSpPr/>
        <p:nvPr/>
      </p:nvGrpSpPr>
      <p:grpSpPr>
        <a:xfrm>
          <a:off x="0" y="0"/>
          <a:ext cx="0" cy="0"/>
          <a:chOff x="0" y="0"/>
          <a:chExt cx="0" cy="0"/>
        </a:xfrm>
      </p:grpSpPr>
      <p:pic>
        <p:nvPicPr>
          <p:cNvPr id="139" name="Google Shape;139;p35"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pic>
        <p:nvPicPr>
          <p:cNvPr id="140" name="Google Shape;140;p35" descr="Group 1905.png"/>
          <p:cNvPicPr preferRelativeResize="0"/>
          <p:nvPr/>
        </p:nvPicPr>
        <p:blipFill rotWithShape="1">
          <a:blip r:embed="rId3">
            <a:alphaModFix amt="50000"/>
          </a:blip>
          <a:srcRect/>
          <a:stretch/>
        </p:blipFill>
        <p:spPr>
          <a:xfrm rot="5400000">
            <a:off x="10979103" y="5645103"/>
            <a:ext cx="1214132" cy="1211665"/>
          </a:xfrm>
          <a:prstGeom prst="rect">
            <a:avLst/>
          </a:prstGeom>
          <a:noFill/>
          <a:ln>
            <a:noFill/>
          </a:ln>
        </p:spPr>
      </p:pic>
      <p:cxnSp>
        <p:nvCxnSpPr>
          <p:cNvPr id="141" name="Google Shape;141;p35"/>
          <p:cNvCxnSpPr/>
          <p:nvPr/>
        </p:nvCxnSpPr>
        <p:spPr>
          <a:xfrm rot="10800000" flipH="1">
            <a:off x="137947" y="1538337"/>
            <a:ext cx="11875377" cy="174"/>
          </a:xfrm>
          <a:prstGeom prst="straightConnector1">
            <a:avLst/>
          </a:prstGeom>
          <a:noFill/>
          <a:ln w="9525" cap="flat" cmpd="sng">
            <a:solidFill>
              <a:srgbClr val="00793A"/>
            </a:solidFill>
            <a:prstDash val="solid"/>
            <a:miter lim="800000"/>
            <a:headEnd type="none" w="sm" len="sm"/>
            <a:tailEnd type="none" w="sm" len="sm"/>
          </a:ln>
        </p:spPr>
      </p:cxnSp>
      <p:pic>
        <p:nvPicPr>
          <p:cNvPr id="142" name="Google Shape;142;p35"/>
          <p:cNvPicPr preferRelativeResize="0"/>
          <p:nvPr/>
        </p:nvPicPr>
        <p:blipFill rotWithShape="1">
          <a:blip r:embed="rId4">
            <a:alphaModFix/>
          </a:blip>
          <a:srcRect/>
          <a:stretch/>
        </p:blipFill>
        <p:spPr>
          <a:xfrm>
            <a:off x="11115723" y="143468"/>
            <a:ext cx="1076277" cy="627828"/>
          </a:xfrm>
          <a:prstGeom prst="rect">
            <a:avLst/>
          </a:prstGeom>
          <a:noFill/>
          <a:ln>
            <a:noFill/>
          </a:ln>
        </p:spPr>
      </p:pic>
      <p:sp>
        <p:nvSpPr>
          <p:cNvPr id="143" name="Google Shape;143;p35"/>
          <p:cNvSpPr txBox="1">
            <a:spLocks noGrp="1"/>
          </p:cNvSpPr>
          <p:nvPr>
            <p:ph type="body" idx="1"/>
          </p:nvPr>
        </p:nvSpPr>
        <p:spPr>
          <a:xfrm>
            <a:off x="145775" y="1131522"/>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44" name="Google Shape;144;p35"/>
          <p:cNvSpPr txBox="1">
            <a:spLocks noGrp="1"/>
          </p:cNvSpPr>
          <p:nvPr>
            <p:ph type="body" idx="2"/>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7_Layout Personalizado">
  <p:cSld name="17_Layout Personalizado">
    <p:spTree>
      <p:nvGrpSpPr>
        <p:cNvPr id="1" name="Shape 145"/>
        <p:cNvGrpSpPr/>
        <p:nvPr/>
      </p:nvGrpSpPr>
      <p:grpSpPr>
        <a:xfrm>
          <a:off x="0" y="0"/>
          <a:ext cx="0" cy="0"/>
          <a:chOff x="0" y="0"/>
          <a:chExt cx="0" cy="0"/>
        </a:xfrm>
      </p:grpSpPr>
      <p:pic>
        <p:nvPicPr>
          <p:cNvPr id="146" name="Google Shape;146;p36"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cxnSp>
        <p:nvCxnSpPr>
          <p:cNvPr id="147" name="Google Shape;147;p36"/>
          <p:cNvCxnSpPr/>
          <p:nvPr/>
        </p:nvCxnSpPr>
        <p:spPr>
          <a:xfrm rot="10800000" flipH="1">
            <a:off x="137947" y="1538337"/>
            <a:ext cx="11875377" cy="174"/>
          </a:xfrm>
          <a:prstGeom prst="straightConnector1">
            <a:avLst/>
          </a:prstGeom>
          <a:noFill/>
          <a:ln w="9525" cap="flat" cmpd="sng">
            <a:solidFill>
              <a:srgbClr val="00793A"/>
            </a:solidFill>
            <a:prstDash val="solid"/>
            <a:miter lim="800000"/>
            <a:headEnd type="none" w="sm" len="sm"/>
            <a:tailEnd type="none" w="sm" len="sm"/>
          </a:ln>
        </p:spPr>
      </p:cxnSp>
      <p:pic>
        <p:nvPicPr>
          <p:cNvPr id="148" name="Google Shape;148;p36"/>
          <p:cNvPicPr preferRelativeResize="0"/>
          <p:nvPr/>
        </p:nvPicPr>
        <p:blipFill rotWithShape="1">
          <a:blip r:embed="rId3">
            <a:alphaModFix/>
          </a:blip>
          <a:srcRect/>
          <a:stretch/>
        </p:blipFill>
        <p:spPr>
          <a:xfrm>
            <a:off x="11115723" y="143468"/>
            <a:ext cx="1076277" cy="627828"/>
          </a:xfrm>
          <a:prstGeom prst="rect">
            <a:avLst/>
          </a:prstGeom>
          <a:noFill/>
          <a:ln>
            <a:noFill/>
          </a:ln>
        </p:spPr>
      </p:pic>
      <p:sp>
        <p:nvSpPr>
          <p:cNvPr id="149" name="Google Shape;149;p36"/>
          <p:cNvSpPr txBox="1">
            <a:spLocks noGrp="1"/>
          </p:cNvSpPr>
          <p:nvPr>
            <p:ph type="body" idx="1"/>
          </p:nvPr>
        </p:nvSpPr>
        <p:spPr>
          <a:xfrm>
            <a:off x="145775" y="1131522"/>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50" name="Google Shape;150;p36"/>
          <p:cNvSpPr txBox="1">
            <a:spLocks noGrp="1"/>
          </p:cNvSpPr>
          <p:nvPr>
            <p:ph type="body" idx="2"/>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cxnSp>
        <p:nvCxnSpPr>
          <p:cNvPr id="151" name="Google Shape;151;p36"/>
          <p:cNvCxnSpPr/>
          <p:nvPr/>
        </p:nvCxnSpPr>
        <p:spPr>
          <a:xfrm rot="10800000" flipH="1">
            <a:off x="137046" y="3401691"/>
            <a:ext cx="11875377" cy="174"/>
          </a:xfrm>
          <a:prstGeom prst="straightConnector1">
            <a:avLst/>
          </a:prstGeom>
          <a:noFill/>
          <a:ln w="9525" cap="flat" cmpd="sng">
            <a:solidFill>
              <a:srgbClr val="00793A"/>
            </a:solidFill>
            <a:prstDash val="solid"/>
            <a:miter lim="800000"/>
            <a:headEnd type="none" w="sm" len="sm"/>
            <a:tailEnd type="none" w="sm" len="sm"/>
          </a:ln>
        </p:spPr>
      </p:cxnSp>
      <p:sp>
        <p:nvSpPr>
          <p:cNvPr id="152" name="Google Shape;152;p36"/>
          <p:cNvSpPr txBox="1">
            <a:spLocks noGrp="1"/>
          </p:cNvSpPr>
          <p:nvPr>
            <p:ph type="body" idx="3"/>
          </p:nvPr>
        </p:nvSpPr>
        <p:spPr>
          <a:xfrm>
            <a:off x="144874" y="2994876"/>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cxnSp>
        <p:nvCxnSpPr>
          <p:cNvPr id="153" name="Google Shape;153;p36"/>
          <p:cNvCxnSpPr/>
          <p:nvPr/>
        </p:nvCxnSpPr>
        <p:spPr>
          <a:xfrm rot="10800000" flipH="1">
            <a:off x="137046" y="5276783"/>
            <a:ext cx="11875377" cy="174"/>
          </a:xfrm>
          <a:prstGeom prst="straightConnector1">
            <a:avLst/>
          </a:prstGeom>
          <a:noFill/>
          <a:ln w="9525" cap="flat" cmpd="sng">
            <a:solidFill>
              <a:srgbClr val="00793A"/>
            </a:solidFill>
            <a:prstDash val="solid"/>
            <a:miter lim="800000"/>
            <a:headEnd type="none" w="sm" len="sm"/>
            <a:tailEnd type="none" w="sm" len="sm"/>
          </a:ln>
        </p:spPr>
      </p:cxnSp>
      <p:sp>
        <p:nvSpPr>
          <p:cNvPr id="154" name="Google Shape;154;p36"/>
          <p:cNvSpPr txBox="1">
            <a:spLocks noGrp="1"/>
          </p:cNvSpPr>
          <p:nvPr>
            <p:ph type="body" idx="4"/>
          </p:nvPr>
        </p:nvSpPr>
        <p:spPr>
          <a:xfrm>
            <a:off x="144874" y="4869968"/>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1_Layout Personalizado">
  <p:cSld name="11_Layout Personalizado">
    <p:spTree>
      <p:nvGrpSpPr>
        <p:cNvPr id="1" name="Shape 155"/>
        <p:cNvGrpSpPr/>
        <p:nvPr/>
      </p:nvGrpSpPr>
      <p:grpSpPr>
        <a:xfrm>
          <a:off x="0" y="0"/>
          <a:ext cx="0" cy="0"/>
          <a:chOff x="0" y="0"/>
          <a:chExt cx="0" cy="0"/>
        </a:xfrm>
      </p:grpSpPr>
      <p:pic>
        <p:nvPicPr>
          <p:cNvPr id="156" name="Google Shape;156;p37"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cxnSp>
        <p:nvCxnSpPr>
          <p:cNvPr id="157" name="Google Shape;157;p37"/>
          <p:cNvCxnSpPr/>
          <p:nvPr/>
        </p:nvCxnSpPr>
        <p:spPr>
          <a:xfrm rot="10800000" flipH="1">
            <a:off x="497182" y="1509815"/>
            <a:ext cx="11151172" cy="1"/>
          </a:xfrm>
          <a:prstGeom prst="straightConnector1">
            <a:avLst/>
          </a:prstGeom>
          <a:noFill/>
          <a:ln w="9525" cap="flat" cmpd="sng">
            <a:solidFill>
              <a:srgbClr val="00793A"/>
            </a:solidFill>
            <a:prstDash val="solid"/>
            <a:miter lim="800000"/>
            <a:headEnd type="none" w="sm" len="sm"/>
            <a:tailEnd type="none" w="sm" len="sm"/>
          </a:ln>
        </p:spPr>
      </p:cxnSp>
      <p:cxnSp>
        <p:nvCxnSpPr>
          <p:cNvPr id="158" name="Google Shape;158;p37"/>
          <p:cNvCxnSpPr/>
          <p:nvPr/>
        </p:nvCxnSpPr>
        <p:spPr>
          <a:xfrm rot="10800000" flipH="1">
            <a:off x="485151" y="4272720"/>
            <a:ext cx="3600000" cy="174"/>
          </a:xfrm>
          <a:prstGeom prst="straightConnector1">
            <a:avLst/>
          </a:prstGeom>
          <a:noFill/>
          <a:ln w="9525" cap="flat" cmpd="sng">
            <a:solidFill>
              <a:srgbClr val="00793A"/>
            </a:solidFill>
            <a:prstDash val="solid"/>
            <a:miter lim="800000"/>
            <a:headEnd type="none" w="sm" len="sm"/>
            <a:tailEnd type="none" w="sm" len="sm"/>
          </a:ln>
        </p:spPr>
      </p:cxnSp>
      <p:cxnSp>
        <p:nvCxnSpPr>
          <p:cNvPr id="159" name="Google Shape;159;p37"/>
          <p:cNvCxnSpPr/>
          <p:nvPr/>
        </p:nvCxnSpPr>
        <p:spPr>
          <a:xfrm rot="10800000" flipH="1">
            <a:off x="4274644" y="4272720"/>
            <a:ext cx="3600000" cy="174"/>
          </a:xfrm>
          <a:prstGeom prst="straightConnector1">
            <a:avLst/>
          </a:prstGeom>
          <a:noFill/>
          <a:ln w="9525" cap="flat" cmpd="sng">
            <a:solidFill>
              <a:srgbClr val="00793A"/>
            </a:solidFill>
            <a:prstDash val="solid"/>
            <a:miter lim="800000"/>
            <a:headEnd type="none" w="sm" len="sm"/>
            <a:tailEnd type="none" w="sm" len="sm"/>
          </a:ln>
        </p:spPr>
      </p:cxnSp>
      <p:cxnSp>
        <p:nvCxnSpPr>
          <p:cNvPr id="160" name="Google Shape;160;p37"/>
          <p:cNvCxnSpPr/>
          <p:nvPr/>
        </p:nvCxnSpPr>
        <p:spPr>
          <a:xfrm rot="10800000" flipH="1">
            <a:off x="8064136" y="4272720"/>
            <a:ext cx="3600000" cy="174"/>
          </a:xfrm>
          <a:prstGeom prst="straightConnector1">
            <a:avLst/>
          </a:prstGeom>
          <a:noFill/>
          <a:ln w="9525" cap="flat" cmpd="sng">
            <a:solidFill>
              <a:srgbClr val="00793A"/>
            </a:solidFill>
            <a:prstDash val="solid"/>
            <a:miter lim="800000"/>
            <a:headEnd type="none" w="sm" len="sm"/>
            <a:tailEnd type="none" w="sm" len="sm"/>
          </a:ln>
        </p:spPr>
      </p:cxnSp>
      <p:pic>
        <p:nvPicPr>
          <p:cNvPr id="161" name="Google Shape;161;p37" descr="Group 1905.png"/>
          <p:cNvPicPr preferRelativeResize="0"/>
          <p:nvPr/>
        </p:nvPicPr>
        <p:blipFill rotWithShape="1">
          <a:blip r:embed="rId3">
            <a:alphaModFix amt="50000"/>
          </a:blip>
          <a:srcRect/>
          <a:stretch/>
        </p:blipFill>
        <p:spPr>
          <a:xfrm rot="5400000">
            <a:off x="11120988" y="5779913"/>
            <a:ext cx="1214132" cy="1211665"/>
          </a:xfrm>
          <a:prstGeom prst="rect">
            <a:avLst/>
          </a:prstGeom>
          <a:noFill/>
          <a:ln>
            <a:noFill/>
          </a:ln>
        </p:spPr>
      </p:pic>
      <p:pic>
        <p:nvPicPr>
          <p:cNvPr id="162" name="Google Shape;162;p37"/>
          <p:cNvPicPr preferRelativeResize="0"/>
          <p:nvPr/>
        </p:nvPicPr>
        <p:blipFill rotWithShape="1">
          <a:blip r:embed="rId4">
            <a:alphaModFix/>
          </a:blip>
          <a:srcRect/>
          <a:stretch/>
        </p:blipFill>
        <p:spPr>
          <a:xfrm>
            <a:off x="11115723" y="143468"/>
            <a:ext cx="1076277" cy="627828"/>
          </a:xfrm>
          <a:prstGeom prst="rect">
            <a:avLst/>
          </a:prstGeom>
          <a:noFill/>
          <a:ln>
            <a:noFill/>
          </a:ln>
        </p:spPr>
      </p:pic>
      <p:sp>
        <p:nvSpPr>
          <p:cNvPr id="163" name="Google Shape;163;p37"/>
          <p:cNvSpPr txBox="1">
            <a:spLocks noGrp="1"/>
          </p:cNvSpPr>
          <p:nvPr>
            <p:ph type="body" idx="1"/>
          </p:nvPr>
        </p:nvSpPr>
        <p:spPr>
          <a:xfrm>
            <a:off x="485149" y="1110083"/>
            <a:ext cx="11246220" cy="365156"/>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64" name="Google Shape;164;p37"/>
          <p:cNvSpPr txBox="1">
            <a:spLocks noGrp="1"/>
          </p:cNvSpPr>
          <p:nvPr>
            <p:ph type="body" idx="2"/>
          </p:nvPr>
        </p:nvSpPr>
        <p:spPr>
          <a:xfrm>
            <a:off x="488464" y="3886410"/>
            <a:ext cx="3630685" cy="368288"/>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65" name="Google Shape;165;p37"/>
          <p:cNvSpPr txBox="1">
            <a:spLocks noGrp="1"/>
          </p:cNvSpPr>
          <p:nvPr>
            <p:ph type="body" idx="3"/>
          </p:nvPr>
        </p:nvSpPr>
        <p:spPr>
          <a:xfrm>
            <a:off x="4283973" y="3886410"/>
            <a:ext cx="3630685" cy="368288"/>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66" name="Google Shape;166;p37"/>
          <p:cNvSpPr txBox="1">
            <a:spLocks noGrp="1"/>
          </p:cNvSpPr>
          <p:nvPr>
            <p:ph type="body" idx="4"/>
          </p:nvPr>
        </p:nvSpPr>
        <p:spPr>
          <a:xfrm>
            <a:off x="8100684" y="3886410"/>
            <a:ext cx="3630685" cy="368288"/>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67" name="Google Shape;167;p37"/>
          <p:cNvSpPr txBox="1">
            <a:spLocks noGrp="1"/>
          </p:cNvSpPr>
          <p:nvPr>
            <p:ph type="body" idx="5"/>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8_Layout Personalizado">
  <p:cSld name="18_Layout Personalizado">
    <p:spTree>
      <p:nvGrpSpPr>
        <p:cNvPr id="1" name="Shape 168"/>
        <p:cNvGrpSpPr/>
        <p:nvPr/>
      </p:nvGrpSpPr>
      <p:grpSpPr>
        <a:xfrm>
          <a:off x="0" y="0"/>
          <a:ext cx="0" cy="0"/>
          <a:chOff x="0" y="0"/>
          <a:chExt cx="0" cy="0"/>
        </a:xfrm>
      </p:grpSpPr>
      <p:pic>
        <p:nvPicPr>
          <p:cNvPr id="169" name="Google Shape;169;p38"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cxnSp>
        <p:nvCxnSpPr>
          <p:cNvPr id="170" name="Google Shape;170;p38"/>
          <p:cNvCxnSpPr/>
          <p:nvPr/>
        </p:nvCxnSpPr>
        <p:spPr>
          <a:xfrm>
            <a:off x="137947" y="1538511"/>
            <a:ext cx="7910900" cy="0"/>
          </a:xfrm>
          <a:prstGeom prst="straightConnector1">
            <a:avLst/>
          </a:prstGeom>
          <a:noFill/>
          <a:ln w="9525" cap="flat" cmpd="sng">
            <a:solidFill>
              <a:srgbClr val="00793A"/>
            </a:solidFill>
            <a:prstDash val="solid"/>
            <a:miter lim="800000"/>
            <a:headEnd type="none" w="sm" len="sm"/>
            <a:tailEnd type="none" w="sm" len="sm"/>
          </a:ln>
        </p:spPr>
      </p:cxnSp>
      <p:pic>
        <p:nvPicPr>
          <p:cNvPr id="171" name="Google Shape;171;p38"/>
          <p:cNvPicPr preferRelativeResize="0"/>
          <p:nvPr/>
        </p:nvPicPr>
        <p:blipFill rotWithShape="1">
          <a:blip r:embed="rId3">
            <a:alphaModFix/>
          </a:blip>
          <a:srcRect/>
          <a:stretch/>
        </p:blipFill>
        <p:spPr>
          <a:xfrm>
            <a:off x="11115723" y="143468"/>
            <a:ext cx="1076277" cy="627828"/>
          </a:xfrm>
          <a:prstGeom prst="rect">
            <a:avLst/>
          </a:prstGeom>
          <a:noFill/>
          <a:ln>
            <a:noFill/>
          </a:ln>
        </p:spPr>
      </p:pic>
      <p:sp>
        <p:nvSpPr>
          <p:cNvPr id="172" name="Google Shape;172;p38"/>
          <p:cNvSpPr txBox="1">
            <a:spLocks noGrp="1"/>
          </p:cNvSpPr>
          <p:nvPr>
            <p:ph type="body" idx="1"/>
          </p:nvPr>
        </p:nvSpPr>
        <p:spPr>
          <a:xfrm>
            <a:off x="145775" y="1131522"/>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73" name="Google Shape;173;p38"/>
          <p:cNvSpPr txBox="1">
            <a:spLocks noGrp="1"/>
          </p:cNvSpPr>
          <p:nvPr>
            <p:ph type="body" idx="2"/>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cxnSp>
        <p:nvCxnSpPr>
          <p:cNvPr id="174" name="Google Shape;174;p38"/>
          <p:cNvCxnSpPr/>
          <p:nvPr/>
        </p:nvCxnSpPr>
        <p:spPr>
          <a:xfrm rot="10800000" flipH="1">
            <a:off x="137046" y="3401691"/>
            <a:ext cx="7912800" cy="174"/>
          </a:xfrm>
          <a:prstGeom prst="straightConnector1">
            <a:avLst/>
          </a:prstGeom>
          <a:noFill/>
          <a:ln w="9525" cap="flat" cmpd="sng">
            <a:solidFill>
              <a:srgbClr val="00793A"/>
            </a:solidFill>
            <a:prstDash val="solid"/>
            <a:miter lim="800000"/>
            <a:headEnd type="none" w="sm" len="sm"/>
            <a:tailEnd type="none" w="sm" len="sm"/>
          </a:ln>
        </p:spPr>
      </p:cxnSp>
      <p:sp>
        <p:nvSpPr>
          <p:cNvPr id="175" name="Google Shape;175;p38"/>
          <p:cNvSpPr txBox="1">
            <a:spLocks noGrp="1"/>
          </p:cNvSpPr>
          <p:nvPr>
            <p:ph type="body" idx="3"/>
          </p:nvPr>
        </p:nvSpPr>
        <p:spPr>
          <a:xfrm>
            <a:off x="144874" y="2994876"/>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cxnSp>
        <p:nvCxnSpPr>
          <p:cNvPr id="176" name="Google Shape;176;p38"/>
          <p:cNvCxnSpPr/>
          <p:nvPr/>
        </p:nvCxnSpPr>
        <p:spPr>
          <a:xfrm rot="10800000" flipH="1">
            <a:off x="137046" y="5276783"/>
            <a:ext cx="7912800" cy="174"/>
          </a:xfrm>
          <a:prstGeom prst="straightConnector1">
            <a:avLst/>
          </a:prstGeom>
          <a:noFill/>
          <a:ln w="9525" cap="flat" cmpd="sng">
            <a:solidFill>
              <a:srgbClr val="00793A"/>
            </a:solidFill>
            <a:prstDash val="solid"/>
            <a:miter lim="800000"/>
            <a:headEnd type="none" w="sm" len="sm"/>
            <a:tailEnd type="none" w="sm" len="sm"/>
          </a:ln>
        </p:spPr>
      </p:cxnSp>
      <p:sp>
        <p:nvSpPr>
          <p:cNvPr id="177" name="Google Shape;177;p38"/>
          <p:cNvSpPr txBox="1">
            <a:spLocks noGrp="1"/>
          </p:cNvSpPr>
          <p:nvPr>
            <p:ph type="body" idx="4"/>
          </p:nvPr>
        </p:nvSpPr>
        <p:spPr>
          <a:xfrm>
            <a:off x="144874" y="4869968"/>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grpSp>
        <p:nvGrpSpPr>
          <p:cNvPr id="178" name="Google Shape;178;p38"/>
          <p:cNvGrpSpPr/>
          <p:nvPr/>
        </p:nvGrpSpPr>
        <p:grpSpPr>
          <a:xfrm>
            <a:off x="8066244" y="1705910"/>
            <a:ext cx="263120" cy="1326668"/>
            <a:chOff x="9029165" y="1045023"/>
            <a:chExt cx="289250" cy="5029200"/>
          </a:xfrm>
        </p:grpSpPr>
        <p:sp>
          <p:nvSpPr>
            <p:cNvPr id="179" name="Google Shape;179;p38"/>
            <p:cNvSpPr/>
            <p:nvPr/>
          </p:nvSpPr>
          <p:spPr>
            <a:xfrm rot="5400000">
              <a:off x="8407873" y="3431194"/>
              <a:ext cx="1499447" cy="256863"/>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7200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sp>
          <p:nvSpPr>
            <p:cNvPr id="180" name="Google Shape;180;p38"/>
            <p:cNvSpPr/>
            <p:nvPr/>
          </p:nvSpPr>
          <p:spPr>
            <a:xfrm>
              <a:off x="9029166" y="1045023"/>
              <a:ext cx="289249" cy="5029200"/>
            </a:xfrm>
            <a:custGeom>
              <a:avLst/>
              <a:gdLst/>
              <a:ahLst/>
              <a:cxnLst/>
              <a:rect l="l" t="t" r="r" b="b"/>
              <a:pathLst>
                <a:path w="289249" h="5029200" extrusionOk="0">
                  <a:moveTo>
                    <a:pt x="0" y="0"/>
                  </a:moveTo>
                  <a:lnTo>
                    <a:pt x="0" y="1623526"/>
                  </a:lnTo>
                  <a:lnTo>
                    <a:pt x="289249" y="2509934"/>
                  </a:lnTo>
                  <a:lnTo>
                    <a:pt x="9331" y="3349689"/>
                  </a:lnTo>
                  <a:lnTo>
                    <a:pt x="9331" y="5029200"/>
                  </a:lnTo>
                </a:path>
              </a:pathLst>
            </a:cu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7200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grpSp>
      <p:sp>
        <p:nvSpPr>
          <p:cNvPr id="181" name="Google Shape;181;p38"/>
          <p:cNvSpPr txBox="1">
            <a:spLocks noGrp="1"/>
          </p:cNvSpPr>
          <p:nvPr>
            <p:ph type="body" idx="5"/>
          </p:nvPr>
        </p:nvSpPr>
        <p:spPr>
          <a:xfrm>
            <a:off x="8375347" y="1594203"/>
            <a:ext cx="3398827" cy="1499712"/>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lt2"/>
              </a:buClr>
              <a:buSzPts val="1400"/>
              <a:buChar char="•"/>
              <a:defRPr sz="1400" b="1">
                <a:solidFill>
                  <a:schemeClr val="lt2"/>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grpSp>
        <p:nvGrpSpPr>
          <p:cNvPr id="182" name="Google Shape;182;p38"/>
          <p:cNvGrpSpPr/>
          <p:nvPr/>
        </p:nvGrpSpPr>
        <p:grpSpPr>
          <a:xfrm>
            <a:off x="8066244" y="3609847"/>
            <a:ext cx="263120" cy="1326668"/>
            <a:chOff x="9029165" y="1045023"/>
            <a:chExt cx="289250" cy="5029200"/>
          </a:xfrm>
        </p:grpSpPr>
        <p:sp>
          <p:nvSpPr>
            <p:cNvPr id="183" name="Google Shape;183;p38"/>
            <p:cNvSpPr/>
            <p:nvPr/>
          </p:nvSpPr>
          <p:spPr>
            <a:xfrm rot="5400000">
              <a:off x="8407873" y="3431194"/>
              <a:ext cx="1499447" cy="256863"/>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7200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sp>
          <p:nvSpPr>
            <p:cNvPr id="184" name="Google Shape;184;p38"/>
            <p:cNvSpPr/>
            <p:nvPr/>
          </p:nvSpPr>
          <p:spPr>
            <a:xfrm>
              <a:off x="9029166" y="1045023"/>
              <a:ext cx="289249" cy="5029200"/>
            </a:xfrm>
            <a:custGeom>
              <a:avLst/>
              <a:gdLst/>
              <a:ahLst/>
              <a:cxnLst/>
              <a:rect l="l" t="t" r="r" b="b"/>
              <a:pathLst>
                <a:path w="289249" h="5029200" extrusionOk="0">
                  <a:moveTo>
                    <a:pt x="0" y="0"/>
                  </a:moveTo>
                  <a:lnTo>
                    <a:pt x="0" y="1623526"/>
                  </a:lnTo>
                  <a:lnTo>
                    <a:pt x="289249" y="2509934"/>
                  </a:lnTo>
                  <a:lnTo>
                    <a:pt x="9331" y="3349689"/>
                  </a:lnTo>
                  <a:lnTo>
                    <a:pt x="9331" y="5029200"/>
                  </a:lnTo>
                </a:path>
              </a:pathLst>
            </a:cu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7200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grpSp>
      <p:sp>
        <p:nvSpPr>
          <p:cNvPr id="185" name="Google Shape;185;p38"/>
          <p:cNvSpPr txBox="1">
            <a:spLocks noGrp="1"/>
          </p:cNvSpPr>
          <p:nvPr>
            <p:ph type="body" idx="6"/>
          </p:nvPr>
        </p:nvSpPr>
        <p:spPr>
          <a:xfrm>
            <a:off x="8375347" y="3498140"/>
            <a:ext cx="3398827" cy="1499712"/>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lt2"/>
              </a:buClr>
              <a:buSzPts val="1400"/>
              <a:buChar char="•"/>
              <a:defRPr sz="1400" b="1">
                <a:solidFill>
                  <a:schemeClr val="lt2"/>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grpSp>
        <p:nvGrpSpPr>
          <p:cNvPr id="186" name="Google Shape;186;p38"/>
          <p:cNvGrpSpPr/>
          <p:nvPr/>
        </p:nvGrpSpPr>
        <p:grpSpPr>
          <a:xfrm>
            <a:off x="8066244" y="5405054"/>
            <a:ext cx="263120" cy="1326668"/>
            <a:chOff x="9029165" y="1045023"/>
            <a:chExt cx="289250" cy="5029200"/>
          </a:xfrm>
        </p:grpSpPr>
        <p:sp>
          <p:nvSpPr>
            <p:cNvPr id="187" name="Google Shape;187;p38"/>
            <p:cNvSpPr/>
            <p:nvPr/>
          </p:nvSpPr>
          <p:spPr>
            <a:xfrm rot="5400000">
              <a:off x="8407873" y="3431194"/>
              <a:ext cx="1499447" cy="256863"/>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7200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sp>
          <p:nvSpPr>
            <p:cNvPr id="188" name="Google Shape;188;p38"/>
            <p:cNvSpPr/>
            <p:nvPr/>
          </p:nvSpPr>
          <p:spPr>
            <a:xfrm>
              <a:off x="9029166" y="1045023"/>
              <a:ext cx="289249" cy="5029200"/>
            </a:xfrm>
            <a:custGeom>
              <a:avLst/>
              <a:gdLst/>
              <a:ahLst/>
              <a:cxnLst/>
              <a:rect l="l" t="t" r="r" b="b"/>
              <a:pathLst>
                <a:path w="289249" h="5029200" extrusionOk="0">
                  <a:moveTo>
                    <a:pt x="0" y="0"/>
                  </a:moveTo>
                  <a:lnTo>
                    <a:pt x="0" y="1623526"/>
                  </a:lnTo>
                  <a:lnTo>
                    <a:pt x="289249" y="2509934"/>
                  </a:lnTo>
                  <a:lnTo>
                    <a:pt x="9331" y="3349689"/>
                  </a:lnTo>
                  <a:lnTo>
                    <a:pt x="9331" y="5029200"/>
                  </a:lnTo>
                </a:path>
              </a:pathLst>
            </a:cu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7200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grpSp>
      <p:sp>
        <p:nvSpPr>
          <p:cNvPr id="189" name="Google Shape;189;p38"/>
          <p:cNvSpPr txBox="1">
            <a:spLocks noGrp="1"/>
          </p:cNvSpPr>
          <p:nvPr>
            <p:ph type="body" idx="7"/>
          </p:nvPr>
        </p:nvSpPr>
        <p:spPr>
          <a:xfrm>
            <a:off x="8375347" y="5293347"/>
            <a:ext cx="3398827" cy="1499712"/>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lt2"/>
              </a:buClr>
              <a:buSzPts val="1400"/>
              <a:buChar char="•"/>
              <a:defRPr sz="1400" b="1">
                <a:solidFill>
                  <a:schemeClr val="lt2"/>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Layout Personalizado">
  <p:cSld name="3_Layout Personalizado">
    <p:spTree>
      <p:nvGrpSpPr>
        <p:cNvPr id="1" name="Shape 190"/>
        <p:cNvGrpSpPr/>
        <p:nvPr/>
      </p:nvGrpSpPr>
      <p:grpSpPr>
        <a:xfrm>
          <a:off x="0" y="0"/>
          <a:ext cx="0" cy="0"/>
          <a:chOff x="0" y="0"/>
          <a:chExt cx="0" cy="0"/>
        </a:xfrm>
      </p:grpSpPr>
      <p:pic>
        <p:nvPicPr>
          <p:cNvPr id="191" name="Google Shape;191;p39"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pic>
        <p:nvPicPr>
          <p:cNvPr id="192" name="Google Shape;192;p39"/>
          <p:cNvPicPr preferRelativeResize="0"/>
          <p:nvPr/>
        </p:nvPicPr>
        <p:blipFill rotWithShape="1">
          <a:blip r:embed="rId3">
            <a:alphaModFix/>
          </a:blip>
          <a:srcRect/>
          <a:stretch/>
        </p:blipFill>
        <p:spPr>
          <a:xfrm>
            <a:off x="-22039" y="6166107"/>
            <a:ext cx="1076277" cy="627828"/>
          </a:xfrm>
          <a:prstGeom prst="rect">
            <a:avLst/>
          </a:prstGeom>
          <a:noFill/>
          <a:ln>
            <a:noFill/>
          </a:ln>
        </p:spPr>
      </p:pic>
      <p:pic>
        <p:nvPicPr>
          <p:cNvPr id="193" name="Google Shape;193;p39" descr="Group 1905.png"/>
          <p:cNvPicPr preferRelativeResize="0"/>
          <p:nvPr/>
        </p:nvPicPr>
        <p:blipFill rotWithShape="1">
          <a:blip r:embed="rId4">
            <a:alphaModFix amt="50000"/>
          </a:blip>
          <a:srcRect/>
          <a:stretch/>
        </p:blipFill>
        <p:spPr>
          <a:xfrm>
            <a:off x="10974232" y="2"/>
            <a:ext cx="1214132" cy="1211665"/>
          </a:xfrm>
          <a:prstGeom prst="rect">
            <a:avLst/>
          </a:prstGeom>
          <a:noFill/>
          <a:ln>
            <a:noFill/>
          </a:ln>
        </p:spPr>
      </p:pic>
      <p:cxnSp>
        <p:nvCxnSpPr>
          <p:cNvPr id="194" name="Google Shape;194;p39"/>
          <p:cNvCxnSpPr/>
          <p:nvPr/>
        </p:nvCxnSpPr>
        <p:spPr>
          <a:xfrm>
            <a:off x="137947" y="1538337"/>
            <a:ext cx="5472630" cy="0"/>
          </a:xfrm>
          <a:prstGeom prst="straightConnector1">
            <a:avLst/>
          </a:prstGeom>
          <a:noFill/>
          <a:ln w="9525" cap="flat" cmpd="sng">
            <a:solidFill>
              <a:srgbClr val="00793A"/>
            </a:solidFill>
            <a:prstDash val="solid"/>
            <a:miter lim="800000"/>
            <a:headEnd type="none" w="sm" len="sm"/>
            <a:tailEnd type="none" w="sm" len="sm"/>
          </a:ln>
        </p:spPr>
      </p:cxnSp>
      <p:cxnSp>
        <p:nvCxnSpPr>
          <p:cNvPr id="195" name="Google Shape;195;p39"/>
          <p:cNvCxnSpPr/>
          <p:nvPr/>
        </p:nvCxnSpPr>
        <p:spPr>
          <a:xfrm>
            <a:off x="6547556" y="1538337"/>
            <a:ext cx="5557323" cy="0"/>
          </a:xfrm>
          <a:prstGeom prst="straightConnector1">
            <a:avLst/>
          </a:prstGeom>
          <a:noFill/>
          <a:ln w="9525" cap="flat" cmpd="sng">
            <a:solidFill>
              <a:srgbClr val="00793A"/>
            </a:solidFill>
            <a:prstDash val="solid"/>
            <a:miter lim="800000"/>
            <a:headEnd type="none" w="sm" len="sm"/>
            <a:tailEnd type="none" w="sm" len="sm"/>
          </a:ln>
        </p:spPr>
      </p:cxnSp>
      <p:sp>
        <p:nvSpPr>
          <p:cNvPr id="196" name="Google Shape;196;p39"/>
          <p:cNvSpPr txBox="1">
            <a:spLocks noGrp="1"/>
          </p:cNvSpPr>
          <p:nvPr>
            <p:ph type="body" idx="1"/>
          </p:nvPr>
        </p:nvSpPr>
        <p:spPr>
          <a:xfrm>
            <a:off x="145775" y="1131522"/>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97" name="Google Shape;197;p39"/>
          <p:cNvSpPr txBox="1">
            <a:spLocks noGrp="1"/>
          </p:cNvSpPr>
          <p:nvPr>
            <p:ph type="body" idx="2"/>
          </p:nvPr>
        </p:nvSpPr>
        <p:spPr>
          <a:xfrm>
            <a:off x="6632249" y="1130893"/>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198" name="Google Shape;198;p39"/>
          <p:cNvSpPr txBox="1">
            <a:spLocks noGrp="1"/>
          </p:cNvSpPr>
          <p:nvPr>
            <p:ph type="body" idx="3"/>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7_Layout Personalizado">
  <p:cSld name="7_Layout Personalizado">
    <p:spTree>
      <p:nvGrpSpPr>
        <p:cNvPr id="1" name="Shape 199"/>
        <p:cNvGrpSpPr/>
        <p:nvPr/>
      </p:nvGrpSpPr>
      <p:grpSpPr>
        <a:xfrm>
          <a:off x="0" y="0"/>
          <a:ext cx="0" cy="0"/>
          <a:chOff x="0" y="0"/>
          <a:chExt cx="0" cy="0"/>
        </a:xfrm>
      </p:grpSpPr>
      <p:pic>
        <p:nvPicPr>
          <p:cNvPr id="200" name="Google Shape;200;p40"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pic>
        <p:nvPicPr>
          <p:cNvPr id="201" name="Google Shape;201;p40"/>
          <p:cNvPicPr preferRelativeResize="0"/>
          <p:nvPr/>
        </p:nvPicPr>
        <p:blipFill rotWithShape="1">
          <a:blip r:embed="rId3">
            <a:alphaModFix/>
          </a:blip>
          <a:srcRect/>
          <a:stretch/>
        </p:blipFill>
        <p:spPr>
          <a:xfrm>
            <a:off x="-22039" y="6166107"/>
            <a:ext cx="1076277" cy="627828"/>
          </a:xfrm>
          <a:prstGeom prst="rect">
            <a:avLst/>
          </a:prstGeom>
          <a:noFill/>
          <a:ln>
            <a:noFill/>
          </a:ln>
        </p:spPr>
      </p:pic>
      <p:pic>
        <p:nvPicPr>
          <p:cNvPr id="202" name="Google Shape;202;p40" descr="Group 1905.png"/>
          <p:cNvPicPr preferRelativeResize="0"/>
          <p:nvPr/>
        </p:nvPicPr>
        <p:blipFill rotWithShape="1">
          <a:blip r:embed="rId4">
            <a:alphaModFix amt="50000"/>
          </a:blip>
          <a:srcRect/>
          <a:stretch/>
        </p:blipFill>
        <p:spPr>
          <a:xfrm>
            <a:off x="10974232" y="2"/>
            <a:ext cx="1214132" cy="1211665"/>
          </a:xfrm>
          <a:prstGeom prst="rect">
            <a:avLst/>
          </a:prstGeom>
          <a:noFill/>
          <a:ln>
            <a:noFill/>
          </a:ln>
        </p:spPr>
      </p:pic>
      <p:cxnSp>
        <p:nvCxnSpPr>
          <p:cNvPr id="203" name="Google Shape;203;p40"/>
          <p:cNvCxnSpPr/>
          <p:nvPr/>
        </p:nvCxnSpPr>
        <p:spPr>
          <a:xfrm>
            <a:off x="6096000" y="2088444"/>
            <a:ext cx="0" cy="3239912"/>
          </a:xfrm>
          <a:prstGeom prst="straightConnector1">
            <a:avLst/>
          </a:prstGeom>
          <a:noFill/>
          <a:ln w="9525" cap="flat" cmpd="sng">
            <a:solidFill>
              <a:srgbClr val="BF9000"/>
            </a:solidFill>
            <a:prstDash val="solid"/>
            <a:miter lim="800000"/>
            <a:headEnd type="none" w="sm" len="sm"/>
            <a:tailEnd type="none" w="sm" len="sm"/>
          </a:ln>
        </p:spPr>
      </p:cxnSp>
      <p:cxnSp>
        <p:nvCxnSpPr>
          <p:cNvPr id="204" name="Google Shape;204;p40"/>
          <p:cNvCxnSpPr/>
          <p:nvPr/>
        </p:nvCxnSpPr>
        <p:spPr>
          <a:xfrm>
            <a:off x="137947" y="1538337"/>
            <a:ext cx="5472630" cy="0"/>
          </a:xfrm>
          <a:prstGeom prst="straightConnector1">
            <a:avLst/>
          </a:prstGeom>
          <a:noFill/>
          <a:ln w="9525" cap="flat" cmpd="sng">
            <a:solidFill>
              <a:srgbClr val="00793A"/>
            </a:solidFill>
            <a:prstDash val="solid"/>
            <a:miter lim="800000"/>
            <a:headEnd type="none" w="sm" len="sm"/>
            <a:tailEnd type="none" w="sm" len="sm"/>
          </a:ln>
        </p:spPr>
      </p:cxnSp>
      <p:cxnSp>
        <p:nvCxnSpPr>
          <p:cNvPr id="205" name="Google Shape;205;p40"/>
          <p:cNvCxnSpPr/>
          <p:nvPr/>
        </p:nvCxnSpPr>
        <p:spPr>
          <a:xfrm>
            <a:off x="6547556" y="1538337"/>
            <a:ext cx="5557323" cy="0"/>
          </a:xfrm>
          <a:prstGeom prst="straightConnector1">
            <a:avLst/>
          </a:prstGeom>
          <a:noFill/>
          <a:ln w="9525" cap="flat" cmpd="sng">
            <a:solidFill>
              <a:srgbClr val="00793A"/>
            </a:solidFill>
            <a:prstDash val="solid"/>
            <a:miter lim="800000"/>
            <a:headEnd type="none" w="sm" len="sm"/>
            <a:tailEnd type="none" w="sm" len="sm"/>
          </a:ln>
        </p:spPr>
      </p:cxnSp>
      <p:sp>
        <p:nvSpPr>
          <p:cNvPr id="206" name="Google Shape;206;p40"/>
          <p:cNvSpPr txBox="1">
            <a:spLocks noGrp="1"/>
          </p:cNvSpPr>
          <p:nvPr>
            <p:ph type="body" idx="1"/>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07" name="Google Shape;207;p40"/>
          <p:cNvSpPr txBox="1">
            <a:spLocks noGrp="1"/>
          </p:cNvSpPr>
          <p:nvPr>
            <p:ph type="body" idx="2"/>
          </p:nvPr>
        </p:nvSpPr>
        <p:spPr>
          <a:xfrm>
            <a:off x="145775" y="1131522"/>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08" name="Google Shape;208;p40"/>
          <p:cNvSpPr txBox="1">
            <a:spLocks noGrp="1"/>
          </p:cNvSpPr>
          <p:nvPr>
            <p:ph type="body" idx="3"/>
          </p:nvPr>
        </p:nvSpPr>
        <p:spPr>
          <a:xfrm>
            <a:off x="6632249" y="1130893"/>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8_Layout Personalizado">
  <p:cSld name="8_Layout Personalizado">
    <p:spTree>
      <p:nvGrpSpPr>
        <p:cNvPr id="1" name="Shape 209"/>
        <p:cNvGrpSpPr/>
        <p:nvPr/>
      </p:nvGrpSpPr>
      <p:grpSpPr>
        <a:xfrm>
          <a:off x="0" y="0"/>
          <a:ext cx="0" cy="0"/>
          <a:chOff x="0" y="0"/>
          <a:chExt cx="0" cy="0"/>
        </a:xfrm>
      </p:grpSpPr>
      <p:pic>
        <p:nvPicPr>
          <p:cNvPr id="210" name="Google Shape;210;p41"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pic>
        <p:nvPicPr>
          <p:cNvPr id="211" name="Google Shape;211;p41" descr="Group 1905.png"/>
          <p:cNvPicPr preferRelativeResize="0"/>
          <p:nvPr/>
        </p:nvPicPr>
        <p:blipFill rotWithShape="1">
          <a:blip r:embed="rId3">
            <a:alphaModFix amt="50000"/>
          </a:blip>
          <a:srcRect/>
          <a:stretch/>
        </p:blipFill>
        <p:spPr>
          <a:xfrm rot="5400000">
            <a:off x="11120988" y="5779913"/>
            <a:ext cx="1214132" cy="1211665"/>
          </a:xfrm>
          <a:prstGeom prst="rect">
            <a:avLst/>
          </a:prstGeom>
          <a:noFill/>
          <a:ln>
            <a:noFill/>
          </a:ln>
        </p:spPr>
      </p:pic>
      <p:cxnSp>
        <p:nvCxnSpPr>
          <p:cNvPr id="212" name="Google Shape;212;p41"/>
          <p:cNvCxnSpPr/>
          <p:nvPr/>
        </p:nvCxnSpPr>
        <p:spPr>
          <a:xfrm>
            <a:off x="6096000" y="2088444"/>
            <a:ext cx="0" cy="3239912"/>
          </a:xfrm>
          <a:prstGeom prst="straightConnector1">
            <a:avLst/>
          </a:prstGeom>
          <a:noFill/>
          <a:ln w="9525" cap="flat" cmpd="sng">
            <a:solidFill>
              <a:srgbClr val="BF9000"/>
            </a:solidFill>
            <a:prstDash val="solid"/>
            <a:miter lim="800000"/>
            <a:headEnd type="none" w="sm" len="sm"/>
            <a:tailEnd type="none" w="sm" len="sm"/>
          </a:ln>
        </p:spPr>
      </p:cxnSp>
      <p:grpSp>
        <p:nvGrpSpPr>
          <p:cNvPr id="213" name="Google Shape;213;p41"/>
          <p:cNvGrpSpPr/>
          <p:nvPr/>
        </p:nvGrpSpPr>
        <p:grpSpPr>
          <a:xfrm rot="5400000">
            <a:off x="2742874" y="2520778"/>
            <a:ext cx="263120" cy="5038017"/>
            <a:chOff x="9029165" y="1045023"/>
            <a:chExt cx="289250" cy="5029200"/>
          </a:xfrm>
        </p:grpSpPr>
        <p:sp>
          <p:nvSpPr>
            <p:cNvPr id="214" name="Google Shape;214;p41"/>
            <p:cNvSpPr/>
            <p:nvPr/>
          </p:nvSpPr>
          <p:spPr>
            <a:xfrm rot="5400000">
              <a:off x="8407873" y="3431194"/>
              <a:ext cx="1499447" cy="256863"/>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sp>
          <p:nvSpPr>
            <p:cNvPr id="215" name="Google Shape;215;p41"/>
            <p:cNvSpPr/>
            <p:nvPr/>
          </p:nvSpPr>
          <p:spPr>
            <a:xfrm>
              <a:off x="9029166" y="1045023"/>
              <a:ext cx="289249" cy="5029200"/>
            </a:xfrm>
            <a:custGeom>
              <a:avLst/>
              <a:gdLst/>
              <a:ahLst/>
              <a:cxnLst/>
              <a:rect l="l" t="t" r="r" b="b"/>
              <a:pathLst>
                <a:path w="289249" h="5029200" extrusionOk="0">
                  <a:moveTo>
                    <a:pt x="0" y="0"/>
                  </a:moveTo>
                  <a:lnTo>
                    <a:pt x="0" y="1623526"/>
                  </a:lnTo>
                  <a:lnTo>
                    <a:pt x="289249" y="2509934"/>
                  </a:lnTo>
                  <a:lnTo>
                    <a:pt x="9331" y="3349689"/>
                  </a:lnTo>
                  <a:lnTo>
                    <a:pt x="9331" y="5029200"/>
                  </a:lnTo>
                </a:path>
              </a:pathLst>
            </a:cu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grpSp>
      <p:grpSp>
        <p:nvGrpSpPr>
          <p:cNvPr id="216" name="Google Shape;216;p41"/>
          <p:cNvGrpSpPr/>
          <p:nvPr/>
        </p:nvGrpSpPr>
        <p:grpSpPr>
          <a:xfrm rot="5400000">
            <a:off x="9222878" y="2464335"/>
            <a:ext cx="263120" cy="5038017"/>
            <a:chOff x="9029165" y="1045023"/>
            <a:chExt cx="289250" cy="5029200"/>
          </a:xfrm>
        </p:grpSpPr>
        <p:sp>
          <p:nvSpPr>
            <p:cNvPr id="217" name="Google Shape;217;p41"/>
            <p:cNvSpPr/>
            <p:nvPr/>
          </p:nvSpPr>
          <p:spPr>
            <a:xfrm rot="5400000">
              <a:off x="8407873" y="3431194"/>
              <a:ext cx="1499447" cy="256863"/>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sp>
          <p:nvSpPr>
            <p:cNvPr id="218" name="Google Shape;218;p41"/>
            <p:cNvSpPr/>
            <p:nvPr/>
          </p:nvSpPr>
          <p:spPr>
            <a:xfrm>
              <a:off x="9029166" y="1045023"/>
              <a:ext cx="289249" cy="5029200"/>
            </a:xfrm>
            <a:custGeom>
              <a:avLst/>
              <a:gdLst/>
              <a:ahLst/>
              <a:cxnLst/>
              <a:rect l="l" t="t" r="r" b="b"/>
              <a:pathLst>
                <a:path w="289249" h="5029200" extrusionOk="0">
                  <a:moveTo>
                    <a:pt x="0" y="0"/>
                  </a:moveTo>
                  <a:lnTo>
                    <a:pt x="0" y="1623526"/>
                  </a:lnTo>
                  <a:lnTo>
                    <a:pt x="289249" y="2509934"/>
                  </a:lnTo>
                  <a:lnTo>
                    <a:pt x="9331" y="3349689"/>
                  </a:lnTo>
                  <a:lnTo>
                    <a:pt x="9331" y="5029200"/>
                  </a:lnTo>
                </a:path>
              </a:pathLst>
            </a:cu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grpSp>
      <p:grpSp>
        <p:nvGrpSpPr>
          <p:cNvPr id="219" name="Google Shape;219;p41"/>
          <p:cNvGrpSpPr/>
          <p:nvPr/>
        </p:nvGrpSpPr>
        <p:grpSpPr>
          <a:xfrm rot="5400000">
            <a:off x="2742874" y="2464337"/>
            <a:ext cx="263120" cy="5038017"/>
            <a:chOff x="9029165" y="1045023"/>
            <a:chExt cx="289250" cy="5029200"/>
          </a:xfrm>
        </p:grpSpPr>
        <p:sp>
          <p:nvSpPr>
            <p:cNvPr id="220" name="Google Shape;220;p41"/>
            <p:cNvSpPr/>
            <p:nvPr/>
          </p:nvSpPr>
          <p:spPr>
            <a:xfrm rot="5400000">
              <a:off x="8407873" y="3431194"/>
              <a:ext cx="1499447" cy="256863"/>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sp>
          <p:nvSpPr>
            <p:cNvPr id="221" name="Google Shape;221;p41"/>
            <p:cNvSpPr/>
            <p:nvPr/>
          </p:nvSpPr>
          <p:spPr>
            <a:xfrm>
              <a:off x="9029166" y="1045023"/>
              <a:ext cx="289249" cy="5029200"/>
            </a:xfrm>
            <a:custGeom>
              <a:avLst/>
              <a:gdLst/>
              <a:ahLst/>
              <a:cxnLst/>
              <a:rect l="l" t="t" r="r" b="b"/>
              <a:pathLst>
                <a:path w="289249" h="5029200" extrusionOk="0">
                  <a:moveTo>
                    <a:pt x="0" y="0"/>
                  </a:moveTo>
                  <a:lnTo>
                    <a:pt x="0" y="1623526"/>
                  </a:lnTo>
                  <a:lnTo>
                    <a:pt x="289249" y="2509934"/>
                  </a:lnTo>
                  <a:lnTo>
                    <a:pt x="9331" y="3349689"/>
                  </a:lnTo>
                  <a:lnTo>
                    <a:pt x="9331" y="5029200"/>
                  </a:lnTo>
                </a:path>
              </a:pathLst>
            </a:cu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grpSp>
      <p:grpSp>
        <p:nvGrpSpPr>
          <p:cNvPr id="222" name="Google Shape;222;p41"/>
          <p:cNvGrpSpPr/>
          <p:nvPr/>
        </p:nvGrpSpPr>
        <p:grpSpPr>
          <a:xfrm rot="5400000">
            <a:off x="9222878" y="2464337"/>
            <a:ext cx="263120" cy="5038017"/>
            <a:chOff x="9029165" y="1045023"/>
            <a:chExt cx="289250" cy="5029200"/>
          </a:xfrm>
        </p:grpSpPr>
        <p:sp>
          <p:nvSpPr>
            <p:cNvPr id="223" name="Google Shape;223;p41"/>
            <p:cNvSpPr/>
            <p:nvPr/>
          </p:nvSpPr>
          <p:spPr>
            <a:xfrm rot="5400000">
              <a:off x="8407873" y="3431194"/>
              <a:ext cx="1499447" cy="256863"/>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sp>
          <p:nvSpPr>
            <p:cNvPr id="224" name="Google Shape;224;p41"/>
            <p:cNvSpPr/>
            <p:nvPr/>
          </p:nvSpPr>
          <p:spPr>
            <a:xfrm>
              <a:off x="9029166" y="1045023"/>
              <a:ext cx="289249" cy="5029200"/>
            </a:xfrm>
            <a:custGeom>
              <a:avLst/>
              <a:gdLst/>
              <a:ahLst/>
              <a:cxnLst/>
              <a:rect l="l" t="t" r="r" b="b"/>
              <a:pathLst>
                <a:path w="289249" h="5029200" extrusionOk="0">
                  <a:moveTo>
                    <a:pt x="0" y="0"/>
                  </a:moveTo>
                  <a:lnTo>
                    <a:pt x="0" y="1623526"/>
                  </a:lnTo>
                  <a:lnTo>
                    <a:pt x="289249" y="2509934"/>
                  </a:lnTo>
                  <a:lnTo>
                    <a:pt x="9331" y="3349689"/>
                  </a:lnTo>
                  <a:lnTo>
                    <a:pt x="9331" y="5029200"/>
                  </a:lnTo>
                </a:path>
              </a:pathLst>
            </a:cu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grpSp>
      <p:cxnSp>
        <p:nvCxnSpPr>
          <p:cNvPr id="225" name="Google Shape;225;p41"/>
          <p:cNvCxnSpPr/>
          <p:nvPr/>
        </p:nvCxnSpPr>
        <p:spPr>
          <a:xfrm>
            <a:off x="137947" y="1538337"/>
            <a:ext cx="5472630" cy="0"/>
          </a:xfrm>
          <a:prstGeom prst="straightConnector1">
            <a:avLst/>
          </a:prstGeom>
          <a:noFill/>
          <a:ln w="9525" cap="flat" cmpd="sng">
            <a:solidFill>
              <a:srgbClr val="00793A"/>
            </a:solidFill>
            <a:prstDash val="solid"/>
            <a:miter lim="800000"/>
            <a:headEnd type="none" w="sm" len="sm"/>
            <a:tailEnd type="none" w="sm" len="sm"/>
          </a:ln>
        </p:spPr>
      </p:cxnSp>
      <p:cxnSp>
        <p:nvCxnSpPr>
          <p:cNvPr id="226" name="Google Shape;226;p41"/>
          <p:cNvCxnSpPr/>
          <p:nvPr/>
        </p:nvCxnSpPr>
        <p:spPr>
          <a:xfrm>
            <a:off x="6547556" y="1538337"/>
            <a:ext cx="5557323" cy="0"/>
          </a:xfrm>
          <a:prstGeom prst="straightConnector1">
            <a:avLst/>
          </a:prstGeom>
          <a:noFill/>
          <a:ln w="9525" cap="flat" cmpd="sng">
            <a:solidFill>
              <a:srgbClr val="00793A"/>
            </a:solidFill>
            <a:prstDash val="solid"/>
            <a:miter lim="800000"/>
            <a:headEnd type="none" w="sm" len="sm"/>
            <a:tailEnd type="none" w="sm" len="sm"/>
          </a:ln>
        </p:spPr>
      </p:cxnSp>
      <p:pic>
        <p:nvPicPr>
          <p:cNvPr id="227" name="Google Shape;227;p41"/>
          <p:cNvPicPr preferRelativeResize="0"/>
          <p:nvPr/>
        </p:nvPicPr>
        <p:blipFill rotWithShape="1">
          <a:blip r:embed="rId4">
            <a:alphaModFix/>
          </a:blip>
          <a:srcRect/>
          <a:stretch/>
        </p:blipFill>
        <p:spPr>
          <a:xfrm>
            <a:off x="11115723" y="143468"/>
            <a:ext cx="1076277" cy="627828"/>
          </a:xfrm>
          <a:prstGeom prst="rect">
            <a:avLst/>
          </a:prstGeom>
          <a:noFill/>
          <a:ln>
            <a:noFill/>
          </a:ln>
        </p:spPr>
      </p:pic>
      <p:sp>
        <p:nvSpPr>
          <p:cNvPr id="228" name="Google Shape;228;p41"/>
          <p:cNvSpPr txBox="1">
            <a:spLocks noGrp="1"/>
          </p:cNvSpPr>
          <p:nvPr>
            <p:ph type="body" idx="1"/>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29" name="Google Shape;229;p41"/>
          <p:cNvSpPr txBox="1">
            <a:spLocks noGrp="1"/>
          </p:cNvSpPr>
          <p:nvPr>
            <p:ph type="body" idx="2"/>
          </p:nvPr>
        </p:nvSpPr>
        <p:spPr>
          <a:xfrm>
            <a:off x="145775" y="1131522"/>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30" name="Google Shape;230;p41"/>
          <p:cNvSpPr txBox="1">
            <a:spLocks noGrp="1"/>
          </p:cNvSpPr>
          <p:nvPr>
            <p:ph type="body" idx="3"/>
          </p:nvPr>
        </p:nvSpPr>
        <p:spPr>
          <a:xfrm>
            <a:off x="6632249" y="1130893"/>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Layout Personalizado">
  <p:cSld name="4_Layout Personalizado">
    <p:spTree>
      <p:nvGrpSpPr>
        <p:cNvPr id="1" name="Shape 231"/>
        <p:cNvGrpSpPr/>
        <p:nvPr/>
      </p:nvGrpSpPr>
      <p:grpSpPr>
        <a:xfrm>
          <a:off x="0" y="0"/>
          <a:ext cx="0" cy="0"/>
          <a:chOff x="0" y="0"/>
          <a:chExt cx="0" cy="0"/>
        </a:xfrm>
      </p:grpSpPr>
      <p:pic>
        <p:nvPicPr>
          <p:cNvPr id="232" name="Google Shape;232;p42"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cxnSp>
        <p:nvCxnSpPr>
          <p:cNvPr id="233" name="Google Shape;233;p42"/>
          <p:cNvCxnSpPr/>
          <p:nvPr/>
        </p:nvCxnSpPr>
        <p:spPr>
          <a:xfrm>
            <a:off x="137947" y="4216521"/>
            <a:ext cx="5472630" cy="0"/>
          </a:xfrm>
          <a:prstGeom prst="straightConnector1">
            <a:avLst/>
          </a:prstGeom>
          <a:noFill/>
          <a:ln w="9525" cap="flat" cmpd="sng">
            <a:solidFill>
              <a:srgbClr val="00793A"/>
            </a:solidFill>
            <a:prstDash val="solid"/>
            <a:miter lim="800000"/>
            <a:headEnd type="none" w="sm" len="sm"/>
            <a:tailEnd type="none" w="sm" len="sm"/>
          </a:ln>
        </p:spPr>
      </p:cxnSp>
      <p:cxnSp>
        <p:nvCxnSpPr>
          <p:cNvPr id="234" name="Google Shape;234;p42"/>
          <p:cNvCxnSpPr/>
          <p:nvPr/>
        </p:nvCxnSpPr>
        <p:spPr>
          <a:xfrm>
            <a:off x="6547556" y="4216521"/>
            <a:ext cx="5557323" cy="0"/>
          </a:xfrm>
          <a:prstGeom prst="straightConnector1">
            <a:avLst/>
          </a:prstGeom>
          <a:noFill/>
          <a:ln w="9525" cap="flat" cmpd="sng">
            <a:solidFill>
              <a:srgbClr val="00793A"/>
            </a:solidFill>
            <a:prstDash val="solid"/>
            <a:miter lim="800000"/>
            <a:headEnd type="none" w="sm" len="sm"/>
            <a:tailEnd type="none" w="sm" len="sm"/>
          </a:ln>
        </p:spPr>
      </p:cxnSp>
      <p:pic>
        <p:nvPicPr>
          <p:cNvPr id="235" name="Google Shape;235;p42" descr="Group 1905.png"/>
          <p:cNvPicPr preferRelativeResize="0"/>
          <p:nvPr/>
        </p:nvPicPr>
        <p:blipFill rotWithShape="1">
          <a:blip r:embed="rId3">
            <a:alphaModFix amt="50000"/>
          </a:blip>
          <a:srcRect/>
          <a:stretch/>
        </p:blipFill>
        <p:spPr>
          <a:xfrm rot="5400000">
            <a:off x="10979100" y="5656391"/>
            <a:ext cx="1214132" cy="1211665"/>
          </a:xfrm>
          <a:prstGeom prst="rect">
            <a:avLst/>
          </a:prstGeom>
          <a:noFill/>
          <a:ln>
            <a:noFill/>
          </a:ln>
        </p:spPr>
      </p:pic>
      <p:pic>
        <p:nvPicPr>
          <p:cNvPr id="236" name="Google Shape;236;p42"/>
          <p:cNvPicPr preferRelativeResize="0"/>
          <p:nvPr/>
        </p:nvPicPr>
        <p:blipFill rotWithShape="1">
          <a:blip r:embed="rId4">
            <a:alphaModFix/>
          </a:blip>
          <a:srcRect/>
          <a:stretch/>
        </p:blipFill>
        <p:spPr>
          <a:xfrm>
            <a:off x="11115723" y="143468"/>
            <a:ext cx="1076277" cy="627828"/>
          </a:xfrm>
          <a:prstGeom prst="rect">
            <a:avLst/>
          </a:prstGeom>
          <a:noFill/>
          <a:ln>
            <a:noFill/>
          </a:ln>
        </p:spPr>
      </p:pic>
      <p:sp>
        <p:nvSpPr>
          <p:cNvPr id="237" name="Google Shape;237;p42"/>
          <p:cNvSpPr txBox="1">
            <a:spLocks noGrp="1"/>
          </p:cNvSpPr>
          <p:nvPr>
            <p:ph type="body" idx="1"/>
          </p:nvPr>
        </p:nvSpPr>
        <p:spPr>
          <a:xfrm>
            <a:off x="149090" y="3828334"/>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38" name="Google Shape;238;p42"/>
          <p:cNvSpPr txBox="1">
            <a:spLocks noGrp="1"/>
          </p:cNvSpPr>
          <p:nvPr>
            <p:ph type="body" idx="2"/>
          </p:nvPr>
        </p:nvSpPr>
        <p:spPr>
          <a:xfrm>
            <a:off x="6635564" y="3828334"/>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39" name="Google Shape;239;p42"/>
          <p:cNvSpPr txBox="1">
            <a:spLocks noGrp="1"/>
          </p:cNvSpPr>
          <p:nvPr>
            <p:ph type="body" idx="3"/>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cxnSp>
        <p:nvCxnSpPr>
          <p:cNvPr id="240" name="Google Shape;240;p42"/>
          <p:cNvCxnSpPr/>
          <p:nvPr/>
        </p:nvCxnSpPr>
        <p:spPr>
          <a:xfrm>
            <a:off x="137947" y="1538337"/>
            <a:ext cx="5472630" cy="0"/>
          </a:xfrm>
          <a:prstGeom prst="straightConnector1">
            <a:avLst/>
          </a:prstGeom>
          <a:noFill/>
          <a:ln w="9525" cap="flat" cmpd="sng">
            <a:solidFill>
              <a:srgbClr val="00793A"/>
            </a:solidFill>
            <a:prstDash val="solid"/>
            <a:miter lim="800000"/>
            <a:headEnd type="none" w="sm" len="sm"/>
            <a:tailEnd type="none" w="sm" len="sm"/>
          </a:ln>
        </p:spPr>
      </p:cxnSp>
      <p:cxnSp>
        <p:nvCxnSpPr>
          <p:cNvPr id="241" name="Google Shape;241;p42"/>
          <p:cNvCxnSpPr/>
          <p:nvPr/>
        </p:nvCxnSpPr>
        <p:spPr>
          <a:xfrm>
            <a:off x="6547556" y="1538337"/>
            <a:ext cx="5557323" cy="0"/>
          </a:xfrm>
          <a:prstGeom prst="straightConnector1">
            <a:avLst/>
          </a:prstGeom>
          <a:noFill/>
          <a:ln w="9525" cap="flat" cmpd="sng">
            <a:solidFill>
              <a:srgbClr val="00793A"/>
            </a:solidFill>
            <a:prstDash val="solid"/>
            <a:miter lim="800000"/>
            <a:headEnd type="none" w="sm" len="sm"/>
            <a:tailEnd type="none" w="sm" len="sm"/>
          </a:ln>
        </p:spPr>
      </p:cxnSp>
      <p:sp>
        <p:nvSpPr>
          <p:cNvPr id="242" name="Google Shape;242;p42"/>
          <p:cNvSpPr txBox="1">
            <a:spLocks noGrp="1"/>
          </p:cNvSpPr>
          <p:nvPr>
            <p:ph type="body" idx="4"/>
          </p:nvPr>
        </p:nvSpPr>
        <p:spPr>
          <a:xfrm>
            <a:off x="145775" y="1131522"/>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43" name="Google Shape;243;p42"/>
          <p:cNvSpPr txBox="1">
            <a:spLocks noGrp="1"/>
          </p:cNvSpPr>
          <p:nvPr>
            <p:ph type="body" idx="5"/>
          </p:nvPr>
        </p:nvSpPr>
        <p:spPr>
          <a:xfrm>
            <a:off x="6632249" y="1130893"/>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Layout Personalizado">
  <p:cSld name="16_Layout Personalizado">
    <p:spTree>
      <p:nvGrpSpPr>
        <p:cNvPr id="1" name="Shape 244"/>
        <p:cNvGrpSpPr/>
        <p:nvPr/>
      </p:nvGrpSpPr>
      <p:grpSpPr>
        <a:xfrm>
          <a:off x="0" y="0"/>
          <a:ext cx="0" cy="0"/>
          <a:chOff x="0" y="0"/>
          <a:chExt cx="0" cy="0"/>
        </a:xfrm>
      </p:grpSpPr>
      <p:pic>
        <p:nvPicPr>
          <p:cNvPr id="245" name="Google Shape;245;p43"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cxnSp>
        <p:nvCxnSpPr>
          <p:cNvPr id="246" name="Google Shape;246;p43"/>
          <p:cNvCxnSpPr/>
          <p:nvPr/>
        </p:nvCxnSpPr>
        <p:spPr>
          <a:xfrm rot="10800000" flipH="1">
            <a:off x="497182" y="1509642"/>
            <a:ext cx="3600000" cy="174"/>
          </a:xfrm>
          <a:prstGeom prst="straightConnector1">
            <a:avLst/>
          </a:prstGeom>
          <a:noFill/>
          <a:ln w="9525" cap="flat" cmpd="sng">
            <a:solidFill>
              <a:srgbClr val="00793A"/>
            </a:solidFill>
            <a:prstDash val="solid"/>
            <a:miter lim="800000"/>
            <a:headEnd type="none" w="sm" len="sm"/>
            <a:tailEnd type="none" w="sm" len="sm"/>
          </a:ln>
        </p:spPr>
      </p:cxnSp>
      <p:cxnSp>
        <p:nvCxnSpPr>
          <p:cNvPr id="247" name="Google Shape;247;p43"/>
          <p:cNvCxnSpPr/>
          <p:nvPr/>
        </p:nvCxnSpPr>
        <p:spPr>
          <a:xfrm rot="10800000" flipH="1">
            <a:off x="4286675" y="1509642"/>
            <a:ext cx="3600000" cy="174"/>
          </a:xfrm>
          <a:prstGeom prst="straightConnector1">
            <a:avLst/>
          </a:prstGeom>
          <a:noFill/>
          <a:ln w="9525" cap="flat" cmpd="sng">
            <a:solidFill>
              <a:srgbClr val="00793A"/>
            </a:solidFill>
            <a:prstDash val="solid"/>
            <a:miter lim="800000"/>
            <a:headEnd type="none" w="sm" len="sm"/>
            <a:tailEnd type="none" w="sm" len="sm"/>
          </a:ln>
        </p:spPr>
      </p:cxnSp>
      <p:cxnSp>
        <p:nvCxnSpPr>
          <p:cNvPr id="248" name="Google Shape;248;p43"/>
          <p:cNvCxnSpPr/>
          <p:nvPr/>
        </p:nvCxnSpPr>
        <p:spPr>
          <a:xfrm rot="10800000" flipH="1">
            <a:off x="8076167" y="1509642"/>
            <a:ext cx="3600000" cy="174"/>
          </a:xfrm>
          <a:prstGeom prst="straightConnector1">
            <a:avLst/>
          </a:prstGeom>
          <a:noFill/>
          <a:ln w="9525" cap="flat" cmpd="sng">
            <a:solidFill>
              <a:srgbClr val="00793A"/>
            </a:solidFill>
            <a:prstDash val="solid"/>
            <a:miter lim="800000"/>
            <a:headEnd type="none" w="sm" len="sm"/>
            <a:tailEnd type="none" w="sm" len="sm"/>
          </a:ln>
        </p:spPr>
      </p:cxnSp>
      <p:cxnSp>
        <p:nvCxnSpPr>
          <p:cNvPr id="249" name="Google Shape;249;p43"/>
          <p:cNvCxnSpPr/>
          <p:nvPr/>
        </p:nvCxnSpPr>
        <p:spPr>
          <a:xfrm rot="10800000" flipH="1">
            <a:off x="485151" y="4270980"/>
            <a:ext cx="11191016" cy="1740"/>
          </a:xfrm>
          <a:prstGeom prst="straightConnector1">
            <a:avLst/>
          </a:prstGeom>
          <a:noFill/>
          <a:ln w="9525" cap="flat" cmpd="sng">
            <a:solidFill>
              <a:srgbClr val="00793A"/>
            </a:solidFill>
            <a:prstDash val="solid"/>
            <a:miter lim="800000"/>
            <a:headEnd type="none" w="sm" len="sm"/>
            <a:tailEnd type="none" w="sm" len="sm"/>
          </a:ln>
        </p:spPr>
      </p:cxnSp>
      <p:pic>
        <p:nvPicPr>
          <p:cNvPr id="250" name="Google Shape;250;p43" descr="Group 1905.png"/>
          <p:cNvPicPr preferRelativeResize="0"/>
          <p:nvPr/>
        </p:nvPicPr>
        <p:blipFill rotWithShape="1">
          <a:blip r:embed="rId3">
            <a:alphaModFix amt="50000"/>
          </a:blip>
          <a:srcRect/>
          <a:stretch/>
        </p:blipFill>
        <p:spPr>
          <a:xfrm rot="5400000">
            <a:off x="11120988" y="5779913"/>
            <a:ext cx="1214132" cy="1211665"/>
          </a:xfrm>
          <a:prstGeom prst="rect">
            <a:avLst/>
          </a:prstGeom>
          <a:noFill/>
          <a:ln>
            <a:noFill/>
          </a:ln>
        </p:spPr>
      </p:pic>
      <p:pic>
        <p:nvPicPr>
          <p:cNvPr id="251" name="Google Shape;251;p43"/>
          <p:cNvPicPr preferRelativeResize="0"/>
          <p:nvPr/>
        </p:nvPicPr>
        <p:blipFill rotWithShape="1">
          <a:blip r:embed="rId4">
            <a:alphaModFix/>
          </a:blip>
          <a:srcRect/>
          <a:stretch/>
        </p:blipFill>
        <p:spPr>
          <a:xfrm>
            <a:off x="11115723" y="143468"/>
            <a:ext cx="1076277" cy="627828"/>
          </a:xfrm>
          <a:prstGeom prst="rect">
            <a:avLst/>
          </a:prstGeom>
          <a:noFill/>
          <a:ln>
            <a:noFill/>
          </a:ln>
        </p:spPr>
      </p:pic>
      <p:sp>
        <p:nvSpPr>
          <p:cNvPr id="252" name="Google Shape;252;p43"/>
          <p:cNvSpPr txBox="1">
            <a:spLocks noGrp="1"/>
          </p:cNvSpPr>
          <p:nvPr>
            <p:ph type="body" idx="1"/>
          </p:nvPr>
        </p:nvSpPr>
        <p:spPr>
          <a:xfrm>
            <a:off x="485149" y="1110083"/>
            <a:ext cx="3630685" cy="368288"/>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53" name="Google Shape;253;p43"/>
          <p:cNvSpPr txBox="1">
            <a:spLocks noGrp="1"/>
          </p:cNvSpPr>
          <p:nvPr>
            <p:ph type="body" idx="2"/>
          </p:nvPr>
        </p:nvSpPr>
        <p:spPr>
          <a:xfrm>
            <a:off x="485149" y="3892057"/>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54" name="Google Shape;254;p43"/>
          <p:cNvSpPr txBox="1">
            <a:spLocks noGrp="1"/>
          </p:cNvSpPr>
          <p:nvPr>
            <p:ph type="body" idx="3"/>
          </p:nvPr>
        </p:nvSpPr>
        <p:spPr>
          <a:xfrm>
            <a:off x="4280658" y="1110083"/>
            <a:ext cx="3630685" cy="368288"/>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55" name="Google Shape;255;p43"/>
          <p:cNvSpPr txBox="1">
            <a:spLocks noGrp="1"/>
          </p:cNvSpPr>
          <p:nvPr>
            <p:ph type="body" idx="4"/>
          </p:nvPr>
        </p:nvSpPr>
        <p:spPr>
          <a:xfrm>
            <a:off x="8097369" y="1110083"/>
            <a:ext cx="3630685" cy="368288"/>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56" name="Google Shape;256;p43"/>
          <p:cNvSpPr txBox="1">
            <a:spLocks noGrp="1"/>
          </p:cNvSpPr>
          <p:nvPr>
            <p:ph type="body" idx="5"/>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Layout Personalizado">
  <p:cSld name="5_Layout Personalizado">
    <p:spTree>
      <p:nvGrpSpPr>
        <p:cNvPr id="1" name="Shape 257"/>
        <p:cNvGrpSpPr/>
        <p:nvPr/>
      </p:nvGrpSpPr>
      <p:grpSpPr>
        <a:xfrm>
          <a:off x="0" y="0"/>
          <a:ext cx="0" cy="0"/>
          <a:chOff x="0" y="0"/>
          <a:chExt cx="0" cy="0"/>
        </a:xfrm>
      </p:grpSpPr>
      <p:pic>
        <p:nvPicPr>
          <p:cNvPr id="258" name="Google Shape;258;p44"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cxnSp>
        <p:nvCxnSpPr>
          <p:cNvPr id="259" name="Google Shape;259;p44"/>
          <p:cNvCxnSpPr/>
          <p:nvPr/>
        </p:nvCxnSpPr>
        <p:spPr>
          <a:xfrm>
            <a:off x="137947" y="4216521"/>
            <a:ext cx="11966932" cy="0"/>
          </a:xfrm>
          <a:prstGeom prst="straightConnector1">
            <a:avLst/>
          </a:prstGeom>
          <a:noFill/>
          <a:ln w="9525" cap="flat" cmpd="sng">
            <a:solidFill>
              <a:srgbClr val="00793A"/>
            </a:solidFill>
            <a:prstDash val="solid"/>
            <a:miter lim="800000"/>
            <a:headEnd type="none" w="sm" len="sm"/>
            <a:tailEnd type="none" w="sm" len="sm"/>
          </a:ln>
        </p:spPr>
      </p:cxnSp>
      <p:pic>
        <p:nvPicPr>
          <p:cNvPr id="260" name="Google Shape;260;p44" descr="Group 1905.png"/>
          <p:cNvPicPr preferRelativeResize="0"/>
          <p:nvPr/>
        </p:nvPicPr>
        <p:blipFill rotWithShape="1">
          <a:blip r:embed="rId3">
            <a:alphaModFix amt="50000"/>
          </a:blip>
          <a:srcRect/>
          <a:stretch/>
        </p:blipFill>
        <p:spPr>
          <a:xfrm rot="5400000">
            <a:off x="10979100" y="5656391"/>
            <a:ext cx="1214132" cy="1211665"/>
          </a:xfrm>
          <a:prstGeom prst="rect">
            <a:avLst/>
          </a:prstGeom>
          <a:noFill/>
          <a:ln>
            <a:noFill/>
          </a:ln>
        </p:spPr>
      </p:pic>
      <p:pic>
        <p:nvPicPr>
          <p:cNvPr id="261" name="Google Shape;261;p44"/>
          <p:cNvPicPr preferRelativeResize="0"/>
          <p:nvPr/>
        </p:nvPicPr>
        <p:blipFill rotWithShape="1">
          <a:blip r:embed="rId4">
            <a:alphaModFix/>
          </a:blip>
          <a:srcRect/>
          <a:stretch/>
        </p:blipFill>
        <p:spPr>
          <a:xfrm>
            <a:off x="11115723" y="143468"/>
            <a:ext cx="1076277" cy="627828"/>
          </a:xfrm>
          <a:prstGeom prst="rect">
            <a:avLst/>
          </a:prstGeom>
          <a:noFill/>
          <a:ln>
            <a:noFill/>
          </a:ln>
        </p:spPr>
      </p:pic>
      <p:sp>
        <p:nvSpPr>
          <p:cNvPr id="262" name="Google Shape;262;p44"/>
          <p:cNvSpPr txBox="1">
            <a:spLocks noGrp="1"/>
          </p:cNvSpPr>
          <p:nvPr>
            <p:ph type="body" idx="1"/>
          </p:nvPr>
        </p:nvSpPr>
        <p:spPr>
          <a:xfrm>
            <a:off x="145775" y="1131522"/>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63" name="Google Shape;263;p44"/>
          <p:cNvSpPr txBox="1">
            <a:spLocks noGrp="1"/>
          </p:cNvSpPr>
          <p:nvPr>
            <p:ph type="body" idx="2"/>
          </p:nvPr>
        </p:nvSpPr>
        <p:spPr>
          <a:xfrm>
            <a:off x="137947" y="3827659"/>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64" name="Google Shape;264;p44"/>
          <p:cNvSpPr txBox="1">
            <a:spLocks noGrp="1"/>
          </p:cNvSpPr>
          <p:nvPr>
            <p:ph type="body" idx="3"/>
          </p:nvPr>
        </p:nvSpPr>
        <p:spPr>
          <a:xfrm>
            <a:off x="6632249" y="1130893"/>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65" name="Google Shape;265;p44"/>
          <p:cNvSpPr txBox="1">
            <a:spLocks noGrp="1"/>
          </p:cNvSpPr>
          <p:nvPr>
            <p:ph type="body" idx="4"/>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cxnSp>
        <p:nvCxnSpPr>
          <p:cNvPr id="266" name="Google Shape;266;p44"/>
          <p:cNvCxnSpPr/>
          <p:nvPr/>
        </p:nvCxnSpPr>
        <p:spPr>
          <a:xfrm>
            <a:off x="137947" y="1538337"/>
            <a:ext cx="5472630" cy="0"/>
          </a:xfrm>
          <a:prstGeom prst="straightConnector1">
            <a:avLst/>
          </a:prstGeom>
          <a:noFill/>
          <a:ln w="9525" cap="flat" cmpd="sng">
            <a:solidFill>
              <a:srgbClr val="00793A"/>
            </a:solidFill>
            <a:prstDash val="solid"/>
            <a:miter lim="800000"/>
            <a:headEnd type="none" w="sm" len="sm"/>
            <a:tailEnd type="none" w="sm" len="sm"/>
          </a:ln>
        </p:spPr>
      </p:cxnSp>
      <p:cxnSp>
        <p:nvCxnSpPr>
          <p:cNvPr id="267" name="Google Shape;267;p44"/>
          <p:cNvCxnSpPr/>
          <p:nvPr/>
        </p:nvCxnSpPr>
        <p:spPr>
          <a:xfrm>
            <a:off x="6547556" y="1538337"/>
            <a:ext cx="5557323" cy="0"/>
          </a:xfrm>
          <a:prstGeom prst="straightConnector1">
            <a:avLst/>
          </a:prstGeom>
          <a:noFill/>
          <a:ln w="9525" cap="flat" cmpd="sng">
            <a:solidFill>
              <a:srgbClr val="00793A"/>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0_Layout Personalizado">
  <p:cSld name="10_Layout Personalizado">
    <p:spTree>
      <p:nvGrpSpPr>
        <p:cNvPr id="1" name="Shape 268"/>
        <p:cNvGrpSpPr/>
        <p:nvPr/>
      </p:nvGrpSpPr>
      <p:grpSpPr>
        <a:xfrm>
          <a:off x="0" y="0"/>
          <a:ext cx="0" cy="0"/>
          <a:chOff x="0" y="0"/>
          <a:chExt cx="0" cy="0"/>
        </a:xfrm>
      </p:grpSpPr>
      <p:pic>
        <p:nvPicPr>
          <p:cNvPr id="269" name="Google Shape;269;p45" descr="pattern.png"/>
          <p:cNvPicPr preferRelativeResize="0"/>
          <p:nvPr/>
        </p:nvPicPr>
        <p:blipFill rotWithShape="1">
          <a:blip r:embed="rId2">
            <a:alphaModFix/>
          </a:blip>
          <a:srcRect/>
          <a:stretch/>
        </p:blipFill>
        <p:spPr>
          <a:xfrm>
            <a:off x="188718" y="310200"/>
            <a:ext cx="296432" cy="294365"/>
          </a:xfrm>
          <a:prstGeom prst="rect">
            <a:avLst/>
          </a:prstGeom>
          <a:noFill/>
          <a:ln>
            <a:noFill/>
          </a:ln>
        </p:spPr>
      </p:pic>
      <p:cxnSp>
        <p:nvCxnSpPr>
          <p:cNvPr id="270" name="Google Shape;270;p45"/>
          <p:cNvCxnSpPr/>
          <p:nvPr/>
        </p:nvCxnSpPr>
        <p:spPr>
          <a:xfrm>
            <a:off x="137947" y="4216521"/>
            <a:ext cx="11540531" cy="0"/>
          </a:xfrm>
          <a:prstGeom prst="straightConnector1">
            <a:avLst/>
          </a:prstGeom>
          <a:noFill/>
          <a:ln w="9525" cap="flat" cmpd="sng">
            <a:solidFill>
              <a:srgbClr val="00793A"/>
            </a:solidFill>
            <a:prstDash val="solid"/>
            <a:miter lim="800000"/>
            <a:headEnd type="none" w="sm" len="sm"/>
            <a:tailEnd type="none" w="sm" len="sm"/>
          </a:ln>
        </p:spPr>
      </p:cxnSp>
      <p:cxnSp>
        <p:nvCxnSpPr>
          <p:cNvPr id="271" name="Google Shape;271;p45"/>
          <p:cNvCxnSpPr/>
          <p:nvPr/>
        </p:nvCxnSpPr>
        <p:spPr>
          <a:xfrm rot="10800000" flipH="1">
            <a:off x="137947" y="1509816"/>
            <a:ext cx="11540531" cy="174"/>
          </a:xfrm>
          <a:prstGeom prst="straightConnector1">
            <a:avLst/>
          </a:prstGeom>
          <a:noFill/>
          <a:ln w="9525" cap="flat" cmpd="sng">
            <a:solidFill>
              <a:srgbClr val="00793A"/>
            </a:solidFill>
            <a:prstDash val="solid"/>
            <a:miter lim="800000"/>
            <a:headEnd type="none" w="sm" len="sm"/>
            <a:tailEnd type="none" w="sm" len="sm"/>
          </a:ln>
        </p:spPr>
      </p:cxnSp>
      <p:grpSp>
        <p:nvGrpSpPr>
          <p:cNvPr id="272" name="Google Shape;272;p45"/>
          <p:cNvGrpSpPr/>
          <p:nvPr/>
        </p:nvGrpSpPr>
        <p:grpSpPr>
          <a:xfrm>
            <a:off x="7970547" y="1791470"/>
            <a:ext cx="263120" cy="1942374"/>
            <a:chOff x="9029165" y="1045023"/>
            <a:chExt cx="289250" cy="5029200"/>
          </a:xfrm>
        </p:grpSpPr>
        <p:sp>
          <p:nvSpPr>
            <p:cNvPr id="273" name="Google Shape;273;p45"/>
            <p:cNvSpPr/>
            <p:nvPr/>
          </p:nvSpPr>
          <p:spPr>
            <a:xfrm rot="5400000">
              <a:off x="8407873" y="3431194"/>
              <a:ext cx="1499447" cy="256863"/>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7200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sp>
          <p:nvSpPr>
            <p:cNvPr id="274" name="Google Shape;274;p45"/>
            <p:cNvSpPr/>
            <p:nvPr/>
          </p:nvSpPr>
          <p:spPr>
            <a:xfrm>
              <a:off x="9029166" y="1045023"/>
              <a:ext cx="289249" cy="5029200"/>
            </a:xfrm>
            <a:custGeom>
              <a:avLst/>
              <a:gdLst/>
              <a:ahLst/>
              <a:cxnLst/>
              <a:rect l="l" t="t" r="r" b="b"/>
              <a:pathLst>
                <a:path w="289249" h="5029200" extrusionOk="0">
                  <a:moveTo>
                    <a:pt x="0" y="0"/>
                  </a:moveTo>
                  <a:lnTo>
                    <a:pt x="0" y="1623526"/>
                  </a:lnTo>
                  <a:lnTo>
                    <a:pt x="289249" y="2509934"/>
                  </a:lnTo>
                  <a:lnTo>
                    <a:pt x="9331" y="3349689"/>
                  </a:lnTo>
                  <a:lnTo>
                    <a:pt x="9331" y="5029200"/>
                  </a:lnTo>
                </a:path>
              </a:pathLst>
            </a:cu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7200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grpSp>
      <p:grpSp>
        <p:nvGrpSpPr>
          <p:cNvPr id="275" name="Google Shape;275;p45"/>
          <p:cNvGrpSpPr/>
          <p:nvPr/>
        </p:nvGrpSpPr>
        <p:grpSpPr>
          <a:xfrm>
            <a:off x="7970547" y="4675621"/>
            <a:ext cx="263120" cy="1942374"/>
            <a:chOff x="9029165" y="1045023"/>
            <a:chExt cx="289250" cy="5029200"/>
          </a:xfrm>
        </p:grpSpPr>
        <p:sp>
          <p:nvSpPr>
            <p:cNvPr id="276" name="Google Shape;276;p45"/>
            <p:cNvSpPr/>
            <p:nvPr/>
          </p:nvSpPr>
          <p:spPr>
            <a:xfrm rot="5400000">
              <a:off x="8407873" y="3431194"/>
              <a:ext cx="1499447" cy="256863"/>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7200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sp>
          <p:nvSpPr>
            <p:cNvPr id="277" name="Google Shape;277;p45"/>
            <p:cNvSpPr/>
            <p:nvPr/>
          </p:nvSpPr>
          <p:spPr>
            <a:xfrm>
              <a:off x="9029166" y="1045023"/>
              <a:ext cx="289249" cy="5029200"/>
            </a:xfrm>
            <a:custGeom>
              <a:avLst/>
              <a:gdLst/>
              <a:ahLst/>
              <a:cxnLst/>
              <a:rect l="l" t="t" r="r" b="b"/>
              <a:pathLst>
                <a:path w="289249" h="5029200" extrusionOk="0">
                  <a:moveTo>
                    <a:pt x="0" y="0"/>
                  </a:moveTo>
                  <a:lnTo>
                    <a:pt x="0" y="1623526"/>
                  </a:lnTo>
                  <a:lnTo>
                    <a:pt x="289249" y="2509934"/>
                  </a:lnTo>
                  <a:lnTo>
                    <a:pt x="9331" y="3349689"/>
                  </a:lnTo>
                  <a:lnTo>
                    <a:pt x="9331" y="5029200"/>
                  </a:lnTo>
                </a:path>
              </a:pathLst>
            </a:custGeom>
            <a:no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72000" marR="0" lvl="0" indent="0" algn="ctr" rtl="0">
                <a:lnSpc>
                  <a:spcPct val="100000"/>
                </a:lnSpc>
                <a:spcBef>
                  <a:spcPts val="0"/>
                </a:spcBef>
                <a:spcAft>
                  <a:spcPts val="0"/>
                </a:spcAft>
                <a:buClr>
                  <a:srgbClr val="000000"/>
                </a:buClr>
                <a:buSzPts val="1643"/>
                <a:buFont typeface="Arial"/>
                <a:buNone/>
              </a:pPr>
              <a:endParaRPr sz="1643" b="0" i="0" u="none" strike="noStrike" cap="none">
                <a:solidFill>
                  <a:srgbClr val="FFFFFF"/>
                </a:solidFill>
                <a:latin typeface="Calibri"/>
                <a:ea typeface="Calibri"/>
                <a:cs typeface="Calibri"/>
                <a:sym typeface="Calibri"/>
              </a:endParaRPr>
            </a:p>
          </p:txBody>
        </p:sp>
      </p:grpSp>
      <p:pic>
        <p:nvPicPr>
          <p:cNvPr id="278" name="Google Shape;278;p45"/>
          <p:cNvPicPr preferRelativeResize="0"/>
          <p:nvPr/>
        </p:nvPicPr>
        <p:blipFill rotWithShape="1">
          <a:blip r:embed="rId3">
            <a:alphaModFix/>
          </a:blip>
          <a:srcRect/>
          <a:stretch/>
        </p:blipFill>
        <p:spPr>
          <a:xfrm>
            <a:off x="11115723" y="143468"/>
            <a:ext cx="1076277" cy="627828"/>
          </a:xfrm>
          <a:prstGeom prst="rect">
            <a:avLst/>
          </a:prstGeom>
          <a:noFill/>
          <a:ln>
            <a:noFill/>
          </a:ln>
        </p:spPr>
      </p:pic>
      <p:sp>
        <p:nvSpPr>
          <p:cNvPr id="279" name="Google Shape;279;p45"/>
          <p:cNvSpPr txBox="1">
            <a:spLocks noGrp="1"/>
          </p:cNvSpPr>
          <p:nvPr>
            <p:ph type="body" idx="1"/>
          </p:nvPr>
        </p:nvSpPr>
        <p:spPr>
          <a:xfrm>
            <a:off x="137947" y="1130893"/>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80" name="Google Shape;280;p45"/>
          <p:cNvSpPr txBox="1">
            <a:spLocks noGrp="1"/>
          </p:cNvSpPr>
          <p:nvPr>
            <p:ph type="body" idx="2"/>
          </p:nvPr>
        </p:nvSpPr>
        <p:spPr>
          <a:xfrm>
            <a:off x="137947" y="3847537"/>
            <a:ext cx="5333200" cy="368984"/>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rgbClr val="139005"/>
              </a:buClr>
              <a:buSzPts val="1800"/>
              <a:buChar char="•"/>
              <a:defRPr sz="1800" b="1">
                <a:solidFill>
                  <a:srgbClr val="139005"/>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81" name="Google Shape;281;p45"/>
          <p:cNvSpPr txBox="1">
            <a:spLocks noGrp="1"/>
          </p:cNvSpPr>
          <p:nvPr>
            <p:ph type="body" idx="3"/>
          </p:nvPr>
        </p:nvSpPr>
        <p:spPr>
          <a:xfrm>
            <a:off x="8279650" y="1639608"/>
            <a:ext cx="3398827" cy="2195728"/>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lt2"/>
              </a:buClr>
              <a:buSzPts val="1400"/>
              <a:buChar char="•"/>
              <a:defRPr sz="1400" b="1">
                <a:solidFill>
                  <a:schemeClr val="lt2"/>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82" name="Google Shape;282;p45"/>
          <p:cNvSpPr txBox="1">
            <a:spLocks noGrp="1"/>
          </p:cNvSpPr>
          <p:nvPr>
            <p:ph type="body" idx="4"/>
          </p:nvPr>
        </p:nvSpPr>
        <p:spPr>
          <a:xfrm>
            <a:off x="8279650" y="4346139"/>
            <a:ext cx="3398827" cy="2195728"/>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lt2"/>
              </a:buClr>
              <a:buSzPts val="1400"/>
              <a:buChar char="•"/>
              <a:defRPr sz="1400" b="1">
                <a:solidFill>
                  <a:schemeClr val="lt2"/>
                </a:solidFill>
                <a:latin typeface="Calibri"/>
                <a:ea typeface="Calibri"/>
                <a:cs typeface="Calibri"/>
                <a:sym typeface="Calibri"/>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
        <p:nvSpPr>
          <p:cNvPr id="283" name="Google Shape;283;p45"/>
          <p:cNvSpPr txBox="1">
            <a:spLocks noGrp="1"/>
          </p:cNvSpPr>
          <p:nvPr>
            <p:ph type="body" idx="5"/>
          </p:nvPr>
        </p:nvSpPr>
        <p:spPr>
          <a:xfrm>
            <a:off x="487114" y="179776"/>
            <a:ext cx="10783860" cy="540229"/>
          </a:xfrm>
          <a:prstGeom prst="rect">
            <a:avLst/>
          </a:prstGeom>
          <a:noFill/>
          <a:ln>
            <a:noFill/>
          </a:ln>
        </p:spPr>
        <p:txBody>
          <a:bodyPr spcFirstLastPara="1" wrap="square" lIns="91425" tIns="91425" rIns="91425" bIns="91425" anchor="ctr" anchorCtr="0">
            <a:normAutofit/>
          </a:bodyPr>
          <a:lstStyle>
            <a:lvl1pPr marL="457200" lvl="0" indent="-381000" algn="l">
              <a:lnSpc>
                <a:spcPct val="90000"/>
              </a:lnSpc>
              <a:spcBef>
                <a:spcPts val="0"/>
              </a:spcBef>
              <a:spcAft>
                <a:spcPts val="0"/>
              </a:spcAft>
              <a:buClr>
                <a:schemeClr val="accent1"/>
              </a:buClr>
              <a:buSzPts val="2400"/>
              <a:buChar char="•"/>
              <a:defRPr sz="24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3_Layout Personalizado">
  <p:cSld name="13_Layout Personalizado">
    <p:spTree>
      <p:nvGrpSpPr>
        <p:cNvPr id="1" name="Shape 284"/>
        <p:cNvGrpSpPr/>
        <p:nvPr/>
      </p:nvGrpSpPr>
      <p:grpSpPr>
        <a:xfrm>
          <a:off x="0" y="0"/>
          <a:ext cx="0" cy="0"/>
          <a:chOff x="0" y="0"/>
          <a:chExt cx="0" cy="0"/>
        </a:xfrm>
      </p:grpSpPr>
      <p:sp>
        <p:nvSpPr>
          <p:cNvPr id="285" name="Google Shape;28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112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112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112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112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112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112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112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112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112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pic>
        <p:nvPicPr>
          <p:cNvPr id="286" name="Google Shape;286;p46" descr="Group 1905.png"/>
          <p:cNvPicPr preferRelativeResize="0"/>
          <p:nvPr/>
        </p:nvPicPr>
        <p:blipFill rotWithShape="1">
          <a:blip r:embed="rId2">
            <a:alphaModFix amt="26000"/>
          </a:blip>
          <a:srcRect t="-60" b="-48"/>
          <a:stretch/>
        </p:blipFill>
        <p:spPr>
          <a:xfrm rot="5400000">
            <a:off x="8707907" y="3435436"/>
            <a:ext cx="3343273" cy="3158948"/>
          </a:xfrm>
          <a:prstGeom prst="rect">
            <a:avLst/>
          </a:prstGeom>
          <a:noFill/>
          <a:ln>
            <a:noFill/>
          </a:ln>
        </p:spPr>
      </p:pic>
      <p:pic>
        <p:nvPicPr>
          <p:cNvPr id="287" name="Google Shape;287;p46" descr="Group 1905.png"/>
          <p:cNvPicPr preferRelativeResize="0"/>
          <p:nvPr/>
        </p:nvPicPr>
        <p:blipFill rotWithShape="1">
          <a:blip r:embed="rId3">
            <a:alphaModFix amt="25000"/>
          </a:blip>
          <a:srcRect/>
          <a:stretch/>
        </p:blipFill>
        <p:spPr>
          <a:xfrm rot="-5400000">
            <a:off x="-34262" y="34262"/>
            <a:ext cx="1327523" cy="1258999"/>
          </a:xfrm>
          <a:prstGeom prst="rect">
            <a:avLst/>
          </a:prstGeom>
          <a:noFill/>
          <a:ln>
            <a:noFill/>
          </a:ln>
        </p:spPr>
      </p:pic>
      <p:pic>
        <p:nvPicPr>
          <p:cNvPr id="288" name="Google Shape;288;p46" descr="Group 1905.png"/>
          <p:cNvPicPr preferRelativeResize="0"/>
          <p:nvPr/>
        </p:nvPicPr>
        <p:blipFill rotWithShape="1">
          <a:blip r:embed="rId4">
            <a:alphaModFix/>
          </a:blip>
          <a:srcRect/>
          <a:stretch/>
        </p:blipFill>
        <p:spPr>
          <a:xfrm>
            <a:off x="2570602" y="2199025"/>
            <a:ext cx="2515751" cy="2385924"/>
          </a:xfrm>
          <a:prstGeom prst="rect">
            <a:avLst/>
          </a:prstGeom>
          <a:noFill/>
          <a:ln>
            <a:noFill/>
          </a:ln>
        </p:spPr>
      </p:pic>
      <p:pic>
        <p:nvPicPr>
          <p:cNvPr id="289" name="Google Shape;289;p46" descr="Group 1905.png"/>
          <p:cNvPicPr preferRelativeResize="0"/>
          <p:nvPr/>
        </p:nvPicPr>
        <p:blipFill rotWithShape="1">
          <a:blip r:embed="rId2">
            <a:alphaModFix amt="26000"/>
          </a:blip>
          <a:srcRect t="-60" b="-48"/>
          <a:stretch/>
        </p:blipFill>
        <p:spPr>
          <a:xfrm rot="5400000">
            <a:off x="8940889" y="3606890"/>
            <a:ext cx="3343273" cy="3158948"/>
          </a:xfrm>
          <a:prstGeom prst="rect">
            <a:avLst/>
          </a:prstGeom>
          <a:noFill/>
          <a:ln>
            <a:noFill/>
          </a:ln>
        </p:spPr>
      </p:pic>
      <p:sp>
        <p:nvSpPr>
          <p:cNvPr id="290" name="Google Shape;290;p46"/>
          <p:cNvSpPr txBox="1">
            <a:spLocks noGrp="1"/>
          </p:cNvSpPr>
          <p:nvPr>
            <p:ph type="body" idx="1"/>
          </p:nvPr>
        </p:nvSpPr>
        <p:spPr>
          <a:xfrm>
            <a:off x="5106231" y="2189086"/>
            <a:ext cx="6087208" cy="2385924"/>
          </a:xfrm>
          <a:prstGeom prst="rect">
            <a:avLst/>
          </a:prstGeom>
          <a:noFill/>
          <a:ln>
            <a:noFill/>
          </a:ln>
        </p:spPr>
        <p:txBody>
          <a:bodyPr spcFirstLastPara="1" wrap="square" lIns="91425" tIns="91425" rIns="91425" bIns="91425" anchor="t" anchorCtr="0">
            <a:normAutofit/>
          </a:bodyPr>
          <a:lstStyle>
            <a:lvl1pPr marL="457200" lvl="0" indent="-406400" algn="l">
              <a:lnSpc>
                <a:spcPct val="90000"/>
              </a:lnSpc>
              <a:spcBef>
                <a:spcPts val="0"/>
              </a:spcBef>
              <a:spcAft>
                <a:spcPts val="0"/>
              </a:spcAft>
              <a:buClr>
                <a:schemeClr val="accent1"/>
              </a:buClr>
              <a:buSzPts val="2800"/>
              <a:buChar char="•"/>
              <a:defRPr sz="28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9_Layout Personalizado">
  <p:cSld name="9_Layout Personalizado">
    <p:spTree>
      <p:nvGrpSpPr>
        <p:cNvPr id="1" name="Shape 291"/>
        <p:cNvGrpSpPr/>
        <p:nvPr/>
      </p:nvGrpSpPr>
      <p:grpSpPr>
        <a:xfrm>
          <a:off x="0" y="0"/>
          <a:ext cx="0" cy="0"/>
          <a:chOff x="0" y="0"/>
          <a:chExt cx="0" cy="0"/>
        </a:xfrm>
      </p:grpSpPr>
      <p:pic>
        <p:nvPicPr>
          <p:cNvPr id="292" name="Google Shape;292;p47" descr="pattern@3x.png"/>
          <p:cNvPicPr preferRelativeResize="0"/>
          <p:nvPr/>
        </p:nvPicPr>
        <p:blipFill rotWithShape="1">
          <a:blip r:embed="rId2">
            <a:alphaModFix amt="25000"/>
          </a:blip>
          <a:srcRect/>
          <a:stretch/>
        </p:blipFill>
        <p:spPr>
          <a:xfrm>
            <a:off x="10668" y="-17719"/>
            <a:ext cx="12170664" cy="6914459"/>
          </a:xfrm>
          <a:prstGeom prst="rect">
            <a:avLst/>
          </a:prstGeom>
          <a:noFill/>
          <a:ln>
            <a:noFill/>
          </a:ln>
        </p:spPr>
      </p:pic>
      <p:pic>
        <p:nvPicPr>
          <p:cNvPr id="293" name="Google Shape;293;p47" descr="Group 1905.png"/>
          <p:cNvPicPr preferRelativeResize="0"/>
          <p:nvPr/>
        </p:nvPicPr>
        <p:blipFill rotWithShape="1">
          <a:blip r:embed="rId3">
            <a:alphaModFix/>
          </a:blip>
          <a:srcRect/>
          <a:stretch/>
        </p:blipFill>
        <p:spPr>
          <a:xfrm>
            <a:off x="1756127" y="918299"/>
            <a:ext cx="953498" cy="899951"/>
          </a:xfrm>
          <a:prstGeom prst="rect">
            <a:avLst/>
          </a:prstGeom>
          <a:noFill/>
          <a:ln>
            <a:noFill/>
          </a:ln>
        </p:spPr>
      </p:pic>
      <p:sp>
        <p:nvSpPr>
          <p:cNvPr id="294" name="Google Shape;294;p47"/>
          <p:cNvSpPr txBox="1">
            <a:spLocks noGrp="1"/>
          </p:cNvSpPr>
          <p:nvPr>
            <p:ph type="body" idx="1"/>
          </p:nvPr>
        </p:nvSpPr>
        <p:spPr>
          <a:xfrm>
            <a:off x="2885150" y="2604137"/>
            <a:ext cx="7756800" cy="747000"/>
          </a:xfrm>
          <a:prstGeom prst="rect">
            <a:avLst/>
          </a:prstGeom>
          <a:noFill/>
          <a:ln>
            <a:noFill/>
          </a:ln>
        </p:spPr>
        <p:txBody>
          <a:bodyPr spcFirstLastPara="1" wrap="square" lIns="91425" tIns="91425" rIns="91425" bIns="91425" anchor="t" anchorCtr="0">
            <a:noAutofit/>
          </a:bodyPr>
          <a:lstStyle>
            <a:lvl1pPr marL="457200" lvl="0" indent="-406400" algn="l">
              <a:lnSpc>
                <a:spcPct val="90000"/>
              </a:lnSpc>
              <a:spcBef>
                <a:spcPts val="1000"/>
              </a:spcBef>
              <a:spcAft>
                <a:spcPts val="0"/>
              </a:spcAft>
              <a:buClr>
                <a:schemeClr val="dk1"/>
              </a:buClr>
              <a:buSzPts val="2800"/>
              <a:buFont typeface="Calibr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47"/>
          <p:cNvSpPr txBox="1">
            <a:spLocks noGrp="1"/>
          </p:cNvSpPr>
          <p:nvPr>
            <p:ph type="body" idx="2"/>
          </p:nvPr>
        </p:nvSpPr>
        <p:spPr>
          <a:xfrm>
            <a:off x="2885150" y="3473462"/>
            <a:ext cx="7756800" cy="747000"/>
          </a:xfrm>
          <a:prstGeom prst="rect">
            <a:avLst/>
          </a:prstGeom>
          <a:noFill/>
          <a:ln>
            <a:noFill/>
          </a:ln>
        </p:spPr>
        <p:txBody>
          <a:bodyPr spcFirstLastPara="1" wrap="square" lIns="91425" tIns="91425" rIns="91425" bIns="91425" anchor="t" anchorCtr="0">
            <a:noAutofit/>
          </a:bodyPr>
          <a:lstStyle>
            <a:lvl1pPr marL="457200" lvl="0" indent="-406400" algn="l">
              <a:lnSpc>
                <a:spcPct val="90000"/>
              </a:lnSpc>
              <a:spcBef>
                <a:spcPts val="1000"/>
              </a:spcBef>
              <a:spcAft>
                <a:spcPts val="0"/>
              </a:spcAft>
              <a:buClr>
                <a:schemeClr val="dk1"/>
              </a:buClr>
              <a:buSzPts val="2800"/>
              <a:buFont typeface="Calibr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47"/>
          <p:cNvSpPr txBox="1">
            <a:spLocks noGrp="1"/>
          </p:cNvSpPr>
          <p:nvPr>
            <p:ph type="body" idx="3"/>
          </p:nvPr>
        </p:nvSpPr>
        <p:spPr>
          <a:xfrm>
            <a:off x="2885150" y="4342787"/>
            <a:ext cx="7756800" cy="747000"/>
          </a:xfrm>
          <a:prstGeom prst="rect">
            <a:avLst/>
          </a:prstGeom>
          <a:noFill/>
          <a:ln>
            <a:noFill/>
          </a:ln>
        </p:spPr>
        <p:txBody>
          <a:bodyPr spcFirstLastPara="1" wrap="square" lIns="91425" tIns="91425" rIns="91425" bIns="91425" anchor="t" anchorCtr="0">
            <a:noAutofit/>
          </a:bodyPr>
          <a:lstStyle>
            <a:lvl1pPr marL="457200" lvl="0" indent="-406400" algn="l">
              <a:lnSpc>
                <a:spcPct val="90000"/>
              </a:lnSpc>
              <a:spcBef>
                <a:spcPts val="1000"/>
              </a:spcBef>
              <a:spcAft>
                <a:spcPts val="0"/>
              </a:spcAft>
              <a:buClr>
                <a:schemeClr val="dk1"/>
              </a:buClr>
              <a:buSzPts val="2800"/>
              <a:buFont typeface="Calibri"/>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47"/>
          <p:cNvSpPr txBox="1">
            <a:spLocks noGrp="1"/>
          </p:cNvSpPr>
          <p:nvPr>
            <p:ph type="body" idx="4"/>
          </p:nvPr>
        </p:nvSpPr>
        <p:spPr>
          <a:xfrm>
            <a:off x="2885150" y="918299"/>
            <a:ext cx="7756800" cy="1477031"/>
          </a:xfrm>
          <a:prstGeom prst="rect">
            <a:avLst/>
          </a:prstGeom>
          <a:noFill/>
          <a:ln>
            <a:noFill/>
          </a:ln>
        </p:spPr>
        <p:txBody>
          <a:bodyPr spcFirstLastPara="1" wrap="square" lIns="91425" tIns="91425" rIns="91425" bIns="91425" anchor="t" anchorCtr="0">
            <a:normAutofit/>
          </a:bodyPr>
          <a:lstStyle>
            <a:lvl1pPr marL="457200" lvl="0" indent="-406400" algn="l">
              <a:lnSpc>
                <a:spcPct val="90000"/>
              </a:lnSpc>
              <a:spcBef>
                <a:spcPts val="0"/>
              </a:spcBef>
              <a:spcAft>
                <a:spcPts val="0"/>
              </a:spcAft>
              <a:buClr>
                <a:schemeClr val="accent1"/>
              </a:buClr>
              <a:buSzPts val="2800"/>
              <a:buChar char="•"/>
              <a:defRPr sz="2800" b="1">
                <a:solidFill>
                  <a:schemeClr val="accent1"/>
                </a:solidFill>
                <a:latin typeface="Lato"/>
                <a:ea typeface="Lato"/>
                <a:cs typeface="Lato"/>
                <a:sym typeface="Lato"/>
              </a:defRPr>
            </a:lvl1pPr>
            <a:lvl2pPr marL="914400" lvl="1" indent="-304800" algn="l">
              <a:lnSpc>
                <a:spcPct val="90000"/>
              </a:lnSpc>
              <a:spcBef>
                <a:spcPts val="0"/>
              </a:spcBef>
              <a:spcAft>
                <a:spcPts val="0"/>
              </a:spcAft>
              <a:buClr>
                <a:schemeClr val="dk1"/>
              </a:buClr>
              <a:buSzPts val="1200"/>
              <a:buChar char="•"/>
              <a:defRPr sz="1200"/>
            </a:lvl2pPr>
            <a:lvl3pPr marL="1371600" lvl="2" indent="-304800" algn="l">
              <a:lnSpc>
                <a:spcPct val="90000"/>
              </a:lnSpc>
              <a:spcBef>
                <a:spcPts val="0"/>
              </a:spcBef>
              <a:spcAft>
                <a:spcPts val="0"/>
              </a:spcAft>
              <a:buClr>
                <a:schemeClr val="dk1"/>
              </a:buClr>
              <a:buSzPts val="1200"/>
              <a:buChar char="•"/>
              <a:defRPr sz="1200"/>
            </a:lvl3pPr>
            <a:lvl4pPr marL="1828800" lvl="3" indent="-304800" algn="l">
              <a:lnSpc>
                <a:spcPct val="90000"/>
              </a:lnSpc>
              <a:spcBef>
                <a:spcPts val="0"/>
              </a:spcBef>
              <a:spcAft>
                <a:spcPts val="0"/>
              </a:spcAft>
              <a:buClr>
                <a:schemeClr val="dk1"/>
              </a:buClr>
              <a:buSzPts val="1200"/>
              <a:buChar char="•"/>
              <a:defRPr sz="1200"/>
            </a:lvl4pPr>
            <a:lvl5pPr marL="2286000" lvl="4" indent="-304800" algn="l">
              <a:lnSpc>
                <a:spcPct val="90000"/>
              </a:lnSpc>
              <a:spcBef>
                <a:spcPts val="0"/>
              </a:spcBef>
              <a:spcAft>
                <a:spcPts val="0"/>
              </a:spcAft>
              <a:buClr>
                <a:schemeClr val="dk1"/>
              </a:buClr>
              <a:buSzPts val="1200"/>
              <a:buChar char="•"/>
              <a:defRPr sz="1200"/>
            </a:lvl5pPr>
            <a:lvl6pPr marL="2743200" lvl="5" indent="-304800" algn="l">
              <a:lnSpc>
                <a:spcPct val="90000"/>
              </a:lnSpc>
              <a:spcBef>
                <a:spcPts val="0"/>
              </a:spcBef>
              <a:spcAft>
                <a:spcPts val="0"/>
              </a:spcAft>
              <a:buClr>
                <a:schemeClr val="dk1"/>
              </a:buClr>
              <a:buSzPts val="1200"/>
              <a:buChar char="•"/>
              <a:defRPr sz="1200"/>
            </a:lvl6pPr>
            <a:lvl7pPr marL="3200400" lvl="6" indent="-304800" algn="l">
              <a:lnSpc>
                <a:spcPct val="90000"/>
              </a:lnSpc>
              <a:spcBef>
                <a:spcPts val="0"/>
              </a:spcBef>
              <a:spcAft>
                <a:spcPts val="0"/>
              </a:spcAft>
              <a:buClr>
                <a:schemeClr val="dk1"/>
              </a:buClr>
              <a:buSzPts val="1200"/>
              <a:buChar char="•"/>
              <a:defRPr sz="1200"/>
            </a:lvl7pPr>
            <a:lvl8pPr marL="3657600" lvl="7" indent="-304800" algn="l">
              <a:lnSpc>
                <a:spcPct val="90000"/>
              </a:lnSpc>
              <a:spcBef>
                <a:spcPts val="0"/>
              </a:spcBef>
              <a:spcAft>
                <a:spcPts val="0"/>
              </a:spcAft>
              <a:buClr>
                <a:schemeClr val="dk1"/>
              </a:buClr>
              <a:buSzPts val="1200"/>
              <a:buChar char="•"/>
              <a:defRPr sz="1200"/>
            </a:lvl8pPr>
            <a:lvl9pPr marL="4114800" lvl="8" indent="-304800" algn="l">
              <a:lnSpc>
                <a:spcPct val="90000"/>
              </a:lnSpc>
              <a:spcBef>
                <a:spcPts val="0"/>
              </a:spcBef>
              <a:spcAft>
                <a:spcPts val="0"/>
              </a:spcAft>
              <a:buClr>
                <a:schemeClr val="dk1"/>
              </a:buClr>
              <a:buSzPts val="1200"/>
              <a:buChar char="•"/>
              <a:defRPr sz="12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2_Layout Personalizado">
  <p:cSld name="12_Layout Personalizado">
    <p:bg>
      <p:bgPr>
        <a:gradFill>
          <a:gsLst>
            <a:gs pos="0">
              <a:schemeClr val="lt1"/>
            </a:gs>
            <a:gs pos="50000">
              <a:srgbClr val="FAFAFA"/>
            </a:gs>
            <a:gs pos="100000">
              <a:srgbClr val="CECECE"/>
            </a:gs>
          </a:gsLst>
          <a:lin ang="5400000" scaled="0"/>
        </a:gradFill>
        <a:effectLst/>
      </p:bgPr>
    </p:bg>
    <p:spTree>
      <p:nvGrpSpPr>
        <p:cNvPr id="1" name="Shape 298"/>
        <p:cNvGrpSpPr/>
        <p:nvPr/>
      </p:nvGrpSpPr>
      <p:grpSpPr>
        <a:xfrm>
          <a:off x="0" y="0"/>
          <a:ext cx="0" cy="0"/>
          <a:chOff x="0" y="0"/>
          <a:chExt cx="0" cy="0"/>
        </a:xfrm>
      </p:grpSpPr>
      <p:pic>
        <p:nvPicPr>
          <p:cNvPr id="299" name="Google Shape;299;p48"/>
          <p:cNvPicPr preferRelativeResize="0"/>
          <p:nvPr/>
        </p:nvPicPr>
        <p:blipFill rotWithShape="1">
          <a:blip r:embed="rId2">
            <a:alphaModFix/>
          </a:blip>
          <a:srcRect/>
          <a:stretch/>
        </p:blipFill>
        <p:spPr>
          <a:xfrm>
            <a:off x="4232367" y="1150611"/>
            <a:ext cx="3657600" cy="446442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001121"/>
        </a:solidFill>
        <a:effectLst/>
      </p:bgPr>
    </p:bg>
    <p:spTree>
      <p:nvGrpSpPr>
        <p:cNvPr id="1" name="Shape 300"/>
        <p:cNvGrpSpPr/>
        <p:nvPr/>
      </p:nvGrpSpPr>
      <p:grpSpPr>
        <a:xfrm>
          <a:off x="0" y="0"/>
          <a:ext cx="0" cy="0"/>
          <a:chOff x="0" y="0"/>
          <a:chExt cx="0" cy="0"/>
        </a:xfrm>
      </p:grpSpPr>
      <p:cxnSp>
        <p:nvCxnSpPr>
          <p:cNvPr id="301" name="Google Shape;301;p49"/>
          <p:cNvCxnSpPr/>
          <p:nvPr/>
        </p:nvCxnSpPr>
        <p:spPr>
          <a:xfrm rot="5400000">
            <a:off x="3619501" y="2585689"/>
            <a:ext cx="1905000" cy="3175"/>
          </a:xfrm>
          <a:prstGeom prst="straightConnector1">
            <a:avLst/>
          </a:prstGeom>
          <a:noFill/>
          <a:ln w="12700" cap="flat" cmpd="sng">
            <a:solidFill>
              <a:schemeClr val="lt1"/>
            </a:solidFill>
            <a:prstDash val="solid"/>
            <a:miter lim="800000"/>
            <a:headEnd type="none" w="sm" len="sm"/>
            <a:tailEnd type="none" w="sm" len="sm"/>
          </a:ln>
        </p:spPr>
      </p:cxnSp>
      <p:sp>
        <p:nvSpPr>
          <p:cNvPr id="302" name="Google Shape;302;p49"/>
          <p:cNvSpPr/>
          <p:nvPr/>
        </p:nvSpPr>
        <p:spPr>
          <a:xfrm>
            <a:off x="7453915" y="6165822"/>
            <a:ext cx="4668044" cy="55399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900"/>
              <a:buFont typeface="Arial"/>
              <a:buNone/>
            </a:pPr>
            <a:r>
              <a:rPr lang="pt-BR" sz="900" b="1" i="0" u="none" strike="noStrike" cap="none">
                <a:solidFill>
                  <a:srgbClr val="F2F2F2"/>
                </a:solidFill>
                <a:latin typeface="Calibri"/>
                <a:ea typeface="Calibri"/>
                <a:cs typeface="Calibri"/>
                <a:sym typeface="Calibri"/>
              </a:rPr>
              <a:t>CONFIDENCIAL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900"/>
              <a:buFont typeface="Arial"/>
              <a:buNone/>
            </a:pPr>
            <a:r>
              <a:rPr lang="pt-BR" sz="900" b="0" i="0" u="none" strike="noStrike" cap="none">
                <a:solidFill>
                  <a:srgbClr val="F2F2F2"/>
                </a:solidFill>
                <a:latin typeface="Calibri"/>
                <a:ea typeface="Calibri"/>
                <a:cs typeface="Calibri"/>
                <a:sym typeface="Calibri"/>
              </a:rPr>
              <a:t>Este material é para uso somente dos colaboradores especificamente designados por RG5. Nenhuma parte deste documento deve ser distribuído, citado ou copiado para fora da organização do Cliente sem uma aprovação prévia por escrito do Diretoria do Cliente e da RG5.</a:t>
            </a:r>
            <a:endParaRPr sz="1400" b="0" i="0" u="none" strike="noStrike" cap="none">
              <a:solidFill>
                <a:srgbClr val="000000"/>
              </a:solidFill>
              <a:latin typeface="Arial"/>
              <a:ea typeface="Arial"/>
              <a:cs typeface="Arial"/>
              <a:sym typeface="Arial"/>
            </a:endParaRPr>
          </a:p>
        </p:txBody>
      </p:sp>
      <p:cxnSp>
        <p:nvCxnSpPr>
          <p:cNvPr id="303" name="Google Shape;303;p49"/>
          <p:cNvCxnSpPr/>
          <p:nvPr/>
        </p:nvCxnSpPr>
        <p:spPr>
          <a:xfrm rot="5400000">
            <a:off x="3619501" y="2585691"/>
            <a:ext cx="1905000" cy="3175"/>
          </a:xfrm>
          <a:prstGeom prst="straightConnector1">
            <a:avLst/>
          </a:prstGeom>
          <a:noFill/>
          <a:ln w="12700" cap="flat" cmpd="sng">
            <a:solidFill>
              <a:schemeClr val="lt1"/>
            </a:solidFill>
            <a:prstDash val="solid"/>
            <a:miter lim="800000"/>
            <a:headEnd type="none" w="sm" len="sm"/>
            <a:tailEnd type="none" w="sm" len="sm"/>
          </a:ln>
        </p:spPr>
      </p:cxnSp>
      <p:sp>
        <p:nvSpPr>
          <p:cNvPr id="304" name="Google Shape;304;p49"/>
          <p:cNvSpPr txBox="1">
            <a:spLocks noGrp="1"/>
          </p:cNvSpPr>
          <p:nvPr>
            <p:ph type="title"/>
          </p:nvPr>
        </p:nvSpPr>
        <p:spPr>
          <a:xfrm>
            <a:off x="4679742" y="1634773"/>
            <a:ext cx="5832680" cy="1905001"/>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lt1"/>
              </a:buClr>
              <a:buSzPts val="1600"/>
              <a:buFont typeface="Lato"/>
              <a:buNone/>
              <a:defRPr sz="1600">
                <a:solidFill>
                  <a:schemeClr val="lt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5.png"/><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
          <p:cNvPicPr preferRelativeResize="0"/>
          <p:nvPr/>
        </p:nvPicPr>
        <p:blipFill rotWithShape="1">
          <a:blip r:embed="rId3">
            <a:alphaModFix/>
          </a:blip>
          <a:srcRect l="9423" t="3479" r="27653" b="11959"/>
          <a:stretch/>
        </p:blipFill>
        <p:spPr>
          <a:xfrm>
            <a:off x="746848" y="901810"/>
            <a:ext cx="8382366" cy="5553581"/>
          </a:xfrm>
          <a:prstGeom prst="rect">
            <a:avLst/>
          </a:prstGeom>
          <a:noFill/>
          <a:ln>
            <a:noFill/>
          </a:ln>
        </p:spPr>
      </p:pic>
      <p:sp>
        <p:nvSpPr>
          <p:cNvPr id="311" name="Google Shape;311;p1"/>
          <p:cNvSpPr txBox="1"/>
          <p:nvPr/>
        </p:nvSpPr>
        <p:spPr>
          <a:xfrm>
            <a:off x="5295332" y="901810"/>
            <a:ext cx="6482686"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pt-BR" sz="3200" b="1" i="0" u="none" strike="noStrike" cap="none">
                <a:solidFill>
                  <a:schemeClr val="dk2"/>
                </a:solidFill>
                <a:latin typeface="Calibri"/>
                <a:ea typeface="Calibri"/>
                <a:cs typeface="Calibri"/>
                <a:sym typeface="Calibri"/>
              </a:rPr>
              <a:t>Apresentação Financeira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pt-BR" sz="3200" b="1" i="0" u="none" strike="noStrike" cap="none">
                <a:solidFill>
                  <a:schemeClr val="dk2"/>
                </a:solidFill>
                <a:latin typeface="Calibri"/>
                <a:ea typeface="Calibri"/>
                <a:cs typeface="Calibri"/>
                <a:sym typeface="Calibri"/>
              </a:rPr>
              <a:t>Dezembro 2022</a:t>
            </a:r>
            <a:endParaRPr sz="3600" b="1" i="0" u="none" strike="noStrike" cap="none">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1"/>
          <p:cNvSpPr txBox="1"/>
          <p:nvPr/>
        </p:nvSpPr>
        <p:spPr>
          <a:xfrm>
            <a:off x="1339850" y="6565900"/>
            <a:ext cx="363538" cy="152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pic>
        <p:nvPicPr>
          <p:cNvPr id="397" name="Google Shape;397;p11"/>
          <p:cNvPicPr preferRelativeResize="0"/>
          <p:nvPr/>
        </p:nvPicPr>
        <p:blipFill rotWithShape="1">
          <a:blip r:embed="rId3">
            <a:alphaModFix/>
          </a:blip>
          <a:srcRect l="9423" t="3479" r="27653" b="11959"/>
          <a:stretch/>
        </p:blipFill>
        <p:spPr>
          <a:xfrm>
            <a:off x="10440537" y="204716"/>
            <a:ext cx="1472820" cy="975790"/>
          </a:xfrm>
          <a:prstGeom prst="rect">
            <a:avLst/>
          </a:prstGeom>
          <a:noFill/>
          <a:ln>
            <a:noFill/>
          </a:ln>
        </p:spPr>
      </p:pic>
      <p:sp>
        <p:nvSpPr>
          <p:cNvPr id="398" name="Google Shape;398;p11"/>
          <p:cNvSpPr txBox="1"/>
          <p:nvPr/>
        </p:nvSpPr>
        <p:spPr>
          <a:xfrm>
            <a:off x="315779" y="692611"/>
            <a:ext cx="10124758" cy="153197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200"/>
              <a:buFont typeface="Calibri"/>
              <a:buNone/>
            </a:pPr>
            <a:endParaRPr sz="3200" b="1" i="0" u="none" strike="noStrike" cap="none">
              <a:solidFill>
                <a:schemeClr val="dk2"/>
              </a:solidFill>
              <a:latin typeface="Calibri"/>
              <a:ea typeface="Calibri"/>
              <a:cs typeface="Calibri"/>
              <a:sym typeface="Calibri"/>
            </a:endParaRPr>
          </a:p>
        </p:txBody>
      </p:sp>
      <p:sp>
        <p:nvSpPr>
          <p:cNvPr id="399" name="Google Shape;399;p11"/>
          <p:cNvSpPr txBox="1">
            <a:spLocks noGrp="1"/>
          </p:cNvSpPr>
          <p:nvPr>
            <p:ph type="title"/>
          </p:nvPr>
        </p:nvSpPr>
        <p:spPr>
          <a:xfrm>
            <a:off x="299856" y="83699"/>
            <a:ext cx="10140681" cy="1217823"/>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2"/>
              </a:buClr>
              <a:buSzPts val="3200"/>
              <a:buFont typeface="Calibri"/>
              <a:buNone/>
            </a:pPr>
            <a:r>
              <a:rPr lang="pt-BR" sz="3200" b="1">
                <a:solidFill>
                  <a:schemeClr val="dk2"/>
                </a:solidFill>
                <a:latin typeface="Calibri"/>
                <a:ea typeface="Calibri"/>
                <a:cs typeface="Calibri"/>
                <a:sym typeface="Calibri"/>
              </a:rPr>
              <a:t>Análise Financeira</a:t>
            </a:r>
            <a:br>
              <a:rPr lang="pt-BR" sz="3200" b="1">
                <a:solidFill>
                  <a:schemeClr val="dk2"/>
                </a:solidFill>
                <a:latin typeface="Calibri"/>
                <a:ea typeface="Calibri"/>
                <a:cs typeface="Calibri"/>
                <a:sym typeface="Calibri"/>
              </a:rPr>
            </a:br>
            <a:r>
              <a:rPr lang="pt-BR" sz="1400" b="1">
                <a:solidFill>
                  <a:schemeClr val="dk2"/>
                </a:solidFill>
                <a:latin typeface="Calibri"/>
                <a:ea typeface="Calibri"/>
                <a:cs typeface="Calibri"/>
                <a:sym typeface="Calibri"/>
              </a:rPr>
              <a:t> </a:t>
            </a:r>
            <a:r>
              <a:rPr lang="pt-BR" sz="3200" b="1">
                <a:solidFill>
                  <a:schemeClr val="dk2"/>
                </a:solidFill>
                <a:latin typeface="Calibri"/>
                <a:ea typeface="Calibri"/>
                <a:cs typeface="Calibri"/>
                <a:sym typeface="Calibri"/>
              </a:rPr>
              <a:t/>
            </a:r>
            <a:br>
              <a:rPr lang="pt-BR" sz="3200" b="1">
                <a:solidFill>
                  <a:schemeClr val="dk2"/>
                </a:solidFill>
                <a:latin typeface="Calibri"/>
                <a:ea typeface="Calibri"/>
                <a:cs typeface="Calibri"/>
                <a:sym typeface="Calibri"/>
              </a:rPr>
            </a:br>
            <a:r>
              <a:rPr lang="pt-BR" sz="2000">
                <a:solidFill>
                  <a:schemeClr val="dk2"/>
                </a:solidFill>
              </a:rPr>
              <a:t>Apuração mensal das Despesas ao longo do ano de 2022 de acordo com sua classificação.</a:t>
            </a:r>
            <a:endParaRPr sz="3200">
              <a:solidFill>
                <a:schemeClr val="dk2"/>
              </a:solidFill>
            </a:endParaRPr>
          </a:p>
        </p:txBody>
      </p:sp>
      <p:pic>
        <p:nvPicPr>
          <p:cNvPr id="400" name="Google Shape;400;p11"/>
          <p:cNvPicPr preferRelativeResize="0"/>
          <p:nvPr/>
        </p:nvPicPr>
        <p:blipFill rotWithShape="1">
          <a:blip r:embed="rId4">
            <a:alphaModFix/>
          </a:blip>
          <a:srcRect/>
          <a:stretch/>
        </p:blipFill>
        <p:spPr>
          <a:xfrm>
            <a:off x="220413" y="1371372"/>
            <a:ext cx="11751174" cy="1341107"/>
          </a:xfrm>
          <a:prstGeom prst="rect">
            <a:avLst/>
          </a:prstGeom>
          <a:noFill/>
          <a:ln>
            <a:noFill/>
          </a:ln>
        </p:spPr>
      </p:pic>
      <p:graphicFrame>
        <p:nvGraphicFramePr>
          <p:cNvPr id="401" name="Google Shape;401;p11"/>
          <p:cNvGraphicFramePr/>
          <p:nvPr/>
        </p:nvGraphicFramePr>
        <p:xfrm>
          <a:off x="474475" y="2903345"/>
          <a:ext cx="11751174" cy="39546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2" name="Google Shape;402;p11"/>
          <p:cNvGraphicFramePr/>
          <p:nvPr/>
        </p:nvGraphicFramePr>
        <p:xfrm>
          <a:off x="8274848" y="3236022"/>
          <a:ext cx="4331377" cy="32893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
          <p:cNvSpPr/>
          <p:nvPr/>
        </p:nvSpPr>
        <p:spPr>
          <a:xfrm>
            <a:off x="508372" y="1401453"/>
            <a:ext cx="10473759" cy="56376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p2"/>
          <p:cNvSpPr txBox="1">
            <a:spLocks noGrp="1"/>
          </p:cNvSpPr>
          <p:nvPr>
            <p:ph type="title"/>
          </p:nvPr>
        </p:nvSpPr>
        <p:spPr>
          <a:xfrm>
            <a:off x="387074" y="406261"/>
            <a:ext cx="8408424" cy="572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2"/>
              </a:buClr>
              <a:buSzPts val="3200"/>
              <a:buFont typeface="Calibri"/>
              <a:buNone/>
            </a:pPr>
            <a:r>
              <a:rPr lang="pt-BR" sz="3200" b="1">
                <a:solidFill>
                  <a:schemeClr val="dk2"/>
                </a:solidFill>
                <a:latin typeface="Calibri"/>
                <a:ea typeface="Calibri"/>
                <a:cs typeface="Calibri"/>
                <a:sym typeface="Calibri"/>
              </a:rPr>
              <a:t>Agenda</a:t>
            </a:r>
            <a:endParaRPr/>
          </a:p>
        </p:txBody>
      </p:sp>
      <p:sp>
        <p:nvSpPr>
          <p:cNvPr id="318" name="Google Shape;318;p2"/>
          <p:cNvSpPr txBox="1"/>
          <p:nvPr/>
        </p:nvSpPr>
        <p:spPr>
          <a:xfrm>
            <a:off x="508372" y="1303626"/>
            <a:ext cx="7296575" cy="28623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Orçamento 2022</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Resultado Mensal  2022</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Receitas 2022</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Despesas 2022</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Projeção 2023</a:t>
            </a:r>
            <a:endParaRPr sz="1400" b="0" i="0" u="none" strike="noStrike" cap="none">
              <a:solidFill>
                <a:srgbClr val="000000"/>
              </a:solidFill>
              <a:latin typeface="Arial"/>
              <a:ea typeface="Arial"/>
              <a:cs typeface="Arial"/>
              <a:sym typeface="Arial"/>
            </a:endParaRPr>
          </a:p>
        </p:txBody>
      </p:sp>
      <p:pic>
        <p:nvPicPr>
          <p:cNvPr id="319" name="Google Shape;319;p2"/>
          <p:cNvPicPr preferRelativeResize="0"/>
          <p:nvPr/>
        </p:nvPicPr>
        <p:blipFill rotWithShape="1">
          <a:blip r:embed="rId3">
            <a:alphaModFix/>
          </a:blip>
          <a:srcRect l="9423" t="3479" r="27653" b="11959"/>
          <a:stretch/>
        </p:blipFill>
        <p:spPr>
          <a:xfrm>
            <a:off x="10440537" y="204716"/>
            <a:ext cx="1472820" cy="9757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
          <p:cNvSpPr txBox="1"/>
          <p:nvPr/>
        </p:nvSpPr>
        <p:spPr>
          <a:xfrm>
            <a:off x="1339850" y="6565900"/>
            <a:ext cx="363538" cy="152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pic>
        <p:nvPicPr>
          <p:cNvPr id="325" name="Google Shape;325;p3"/>
          <p:cNvPicPr preferRelativeResize="0"/>
          <p:nvPr/>
        </p:nvPicPr>
        <p:blipFill rotWithShape="1">
          <a:blip r:embed="rId3">
            <a:alphaModFix/>
          </a:blip>
          <a:srcRect l="9423" t="3479" r="27653" b="11959"/>
          <a:stretch/>
        </p:blipFill>
        <p:spPr>
          <a:xfrm>
            <a:off x="10440537" y="204716"/>
            <a:ext cx="1472820" cy="975790"/>
          </a:xfrm>
          <a:prstGeom prst="rect">
            <a:avLst/>
          </a:prstGeom>
          <a:noFill/>
          <a:ln>
            <a:noFill/>
          </a:ln>
        </p:spPr>
      </p:pic>
      <p:sp>
        <p:nvSpPr>
          <p:cNvPr id="326" name="Google Shape;326;p3"/>
          <p:cNvSpPr txBox="1">
            <a:spLocks noGrp="1"/>
          </p:cNvSpPr>
          <p:nvPr>
            <p:ph type="title"/>
          </p:nvPr>
        </p:nvSpPr>
        <p:spPr>
          <a:xfrm>
            <a:off x="299856" y="300251"/>
            <a:ext cx="8408424" cy="1217823"/>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2"/>
              </a:buClr>
              <a:buSzPts val="3200"/>
              <a:buFont typeface="Calibri"/>
              <a:buNone/>
            </a:pPr>
            <a:r>
              <a:rPr lang="pt-BR" sz="3200" b="1">
                <a:solidFill>
                  <a:schemeClr val="dk2"/>
                </a:solidFill>
                <a:latin typeface="Calibri"/>
                <a:ea typeface="Calibri"/>
                <a:cs typeface="Calibri"/>
                <a:sym typeface="Calibri"/>
              </a:rPr>
              <a:t>Orçamento - 2022 </a:t>
            </a:r>
            <a:endParaRPr/>
          </a:p>
        </p:txBody>
      </p:sp>
      <p:pic>
        <p:nvPicPr>
          <p:cNvPr id="327" name="Google Shape;327;p3"/>
          <p:cNvPicPr preferRelativeResize="0"/>
          <p:nvPr/>
        </p:nvPicPr>
        <p:blipFill rotWithShape="1">
          <a:blip r:embed="rId4">
            <a:alphaModFix/>
          </a:blip>
          <a:srcRect/>
          <a:stretch/>
        </p:blipFill>
        <p:spPr>
          <a:xfrm>
            <a:off x="596929" y="1518074"/>
            <a:ext cx="4774729" cy="4548897"/>
          </a:xfrm>
          <a:prstGeom prst="rect">
            <a:avLst/>
          </a:prstGeom>
          <a:noFill/>
          <a:ln>
            <a:noFill/>
          </a:ln>
        </p:spPr>
      </p:pic>
      <p:pic>
        <p:nvPicPr>
          <p:cNvPr id="328" name="Google Shape;328;p3"/>
          <p:cNvPicPr preferRelativeResize="0"/>
          <p:nvPr/>
        </p:nvPicPr>
        <p:blipFill rotWithShape="1">
          <a:blip r:embed="rId5">
            <a:alphaModFix/>
          </a:blip>
          <a:srcRect/>
          <a:stretch/>
        </p:blipFill>
        <p:spPr>
          <a:xfrm>
            <a:off x="5936045" y="1518073"/>
            <a:ext cx="5334832" cy="45488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
          <p:cNvSpPr/>
          <p:nvPr/>
        </p:nvSpPr>
        <p:spPr>
          <a:xfrm>
            <a:off x="508372" y="1912575"/>
            <a:ext cx="10473759" cy="56376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4"/>
          <p:cNvSpPr txBox="1"/>
          <p:nvPr/>
        </p:nvSpPr>
        <p:spPr>
          <a:xfrm>
            <a:off x="508372" y="1303626"/>
            <a:ext cx="7296575" cy="397031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Orçamento 2022</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Resultado Mensal 2022</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Receitas 2022</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Despesas 2022</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Projeção 2023</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rgbClr val="7F7F7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rgbClr val="7F7F7F"/>
              </a:solidFill>
              <a:latin typeface="Arial"/>
              <a:ea typeface="Arial"/>
              <a:cs typeface="Arial"/>
              <a:sym typeface="Arial"/>
            </a:endParaRPr>
          </a:p>
        </p:txBody>
      </p:sp>
      <p:sp>
        <p:nvSpPr>
          <p:cNvPr id="335" name="Google Shape;335;p4"/>
          <p:cNvSpPr txBox="1"/>
          <p:nvPr/>
        </p:nvSpPr>
        <p:spPr>
          <a:xfrm>
            <a:off x="387074" y="406261"/>
            <a:ext cx="8408424" cy="572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2"/>
              </a:buClr>
              <a:buSzPts val="3200"/>
              <a:buFont typeface="Calibri"/>
              <a:buNone/>
            </a:pPr>
            <a:r>
              <a:rPr lang="pt-BR" sz="3200" b="1" i="0" u="none" strike="noStrike" cap="none">
                <a:solidFill>
                  <a:schemeClr val="dk2"/>
                </a:solidFill>
                <a:latin typeface="Calibri"/>
                <a:ea typeface="Calibri"/>
                <a:cs typeface="Calibri"/>
                <a:sym typeface="Calibri"/>
              </a:rPr>
              <a:t>Agenda</a:t>
            </a:r>
            <a:endParaRPr sz="3200" b="1" i="0" u="none" strike="noStrike" cap="none">
              <a:solidFill>
                <a:schemeClr val="dk2"/>
              </a:solidFill>
              <a:latin typeface="Calibri"/>
              <a:ea typeface="Calibri"/>
              <a:cs typeface="Calibri"/>
              <a:sym typeface="Calibri"/>
            </a:endParaRPr>
          </a:p>
        </p:txBody>
      </p:sp>
      <p:pic>
        <p:nvPicPr>
          <p:cNvPr id="336" name="Google Shape;336;p4"/>
          <p:cNvPicPr preferRelativeResize="0"/>
          <p:nvPr/>
        </p:nvPicPr>
        <p:blipFill rotWithShape="1">
          <a:blip r:embed="rId3">
            <a:alphaModFix/>
          </a:blip>
          <a:srcRect l="9423" t="3479" r="27653" b="11959"/>
          <a:stretch/>
        </p:blipFill>
        <p:spPr>
          <a:xfrm>
            <a:off x="10440537" y="204716"/>
            <a:ext cx="1472820" cy="9757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
          <p:cNvSpPr/>
          <p:nvPr/>
        </p:nvSpPr>
        <p:spPr>
          <a:xfrm rot="-5400000">
            <a:off x="-126378" y="2164913"/>
            <a:ext cx="1501299" cy="648833"/>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chemeClr val="lt1"/>
                </a:solidFill>
                <a:latin typeface="Calibri"/>
                <a:ea typeface="Calibri"/>
                <a:cs typeface="Calibri"/>
                <a:sym typeface="Calibri"/>
              </a:rPr>
              <a:t>Receitas </a:t>
            </a:r>
            <a:endParaRPr sz="1400" b="0" i="0" u="none" strike="noStrike" cap="none">
              <a:solidFill>
                <a:srgbClr val="000000"/>
              </a:solidFill>
              <a:latin typeface="Arial"/>
              <a:ea typeface="Arial"/>
              <a:cs typeface="Arial"/>
              <a:sym typeface="Arial"/>
            </a:endParaRPr>
          </a:p>
        </p:txBody>
      </p:sp>
      <p:sp>
        <p:nvSpPr>
          <p:cNvPr id="343" name="Google Shape;343;p5"/>
          <p:cNvSpPr/>
          <p:nvPr/>
        </p:nvSpPr>
        <p:spPr>
          <a:xfrm rot="-5400000">
            <a:off x="-126377" y="3888459"/>
            <a:ext cx="1501299" cy="648833"/>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chemeClr val="lt1"/>
                </a:solidFill>
                <a:latin typeface="Calibri"/>
                <a:ea typeface="Calibri"/>
                <a:cs typeface="Calibri"/>
                <a:sym typeface="Calibri"/>
              </a:rPr>
              <a:t>Despesas </a:t>
            </a:r>
            <a:endParaRPr sz="1400" b="0" i="0" u="none" strike="noStrike" cap="none">
              <a:solidFill>
                <a:srgbClr val="000000"/>
              </a:solidFill>
              <a:latin typeface="Arial"/>
              <a:ea typeface="Arial"/>
              <a:cs typeface="Arial"/>
              <a:sym typeface="Arial"/>
            </a:endParaRPr>
          </a:p>
        </p:txBody>
      </p:sp>
      <p:sp>
        <p:nvSpPr>
          <p:cNvPr id="344" name="Google Shape;344;p5"/>
          <p:cNvSpPr/>
          <p:nvPr/>
        </p:nvSpPr>
        <p:spPr>
          <a:xfrm rot="-5400000">
            <a:off x="-126376" y="5643234"/>
            <a:ext cx="1501299" cy="648833"/>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chemeClr val="lt1"/>
                </a:solidFill>
                <a:latin typeface="Calibri"/>
                <a:ea typeface="Calibri"/>
                <a:cs typeface="Calibri"/>
                <a:sym typeface="Calibri"/>
              </a:rPr>
              <a:t>Resultado</a:t>
            </a:r>
            <a:endParaRPr sz="1400" b="0" i="0" u="none" strike="noStrike" cap="none">
              <a:solidFill>
                <a:srgbClr val="000000"/>
              </a:solidFill>
              <a:latin typeface="Arial"/>
              <a:ea typeface="Arial"/>
              <a:cs typeface="Arial"/>
              <a:sym typeface="Arial"/>
            </a:endParaRPr>
          </a:p>
        </p:txBody>
      </p:sp>
      <p:sp>
        <p:nvSpPr>
          <p:cNvPr id="345" name="Google Shape;345;p5"/>
          <p:cNvSpPr txBox="1"/>
          <p:nvPr/>
        </p:nvSpPr>
        <p:spPr>
          <a:xfrm>
            <a:off x="1339850" y="6565900"/>
            <a:ext cx="363538" cy="152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pic>
        <p:nvPicPr>
          <p:cNvPr id="346" name="Google Shape;346;p5"/>
          <p:cNvPicPr preferRelativeResize="0"/>
          <p:nvPr/>
        </p:nvPicPr>
        <p:blipFill rotWithShape="1">
          <a:blip r:embed="rId3">
            <a:alphaModFix/>
          </a:blip>
          <a:srcRect l="9423" t="3479" r="27653" b="11959"/>
          <a:stretch/>
        </p:blipFill>
        <p:spPr>
          <a:xfrm>
            <a:off x="10440537" y="204716"/>
            <a:ext cx="1472820" cy="975790"/>
          </a:xfrm>
          <a:prstGeom prst="rect">
            <a:avLst/>
          </a:prstGeom>
          <a:noFill/>
          <a:ln>
            <a:noFill/>
          </a:ln>
        </p:spPr>
      </p:pic>
      <p:sp>
        <p:nvSpPr>
          <p:cNvPr id="347" name="Google Shape;347;p5"/>
          <p:cNvSpPr txBox="1">
            <a:spLocks noGrp="1"/>
          </p:cNvSpPr>
          <p:nvPr>
            <p:ph type="title"/>
          </p:nvPr>
        </p:nvSpPr>
        <p:spPr>
          <a:xfrm>
            <a:off x="299856" y="300251"/>
            <a:ext cx="8408424" cy="1217823"/>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2"/>
              </a:buClr>
              <a:buSzPts val="3200"/>
              <a:buFont typeface="Calibri"/>
              <a:buNone/>
            </a:pPr>
            <a:r>
              <a:rPr lang="pt-BR" sz="3200" b="1">
                <a:solidFill>
                  <a:schemeClr val="dk2"/>
                </a:solidFill>
                <a:latin typeface="Calibri"/>
                <a:ea typeface="Calibri"/>
                <a:cs typeface="Calibri"/>
                <a:sym typeface="Calibri"/>
              </a:rPr>
              <a:t>Análise Financeira</a:t>
            </a:r>
            <a:br>
              <a:rPr lang="pt-BR" sz="3200" b="1">
                <a:solidFill>
                  <a:schemeClr val="dk2"/>
                </a:solidFill>
                <a:latin typeface="Calibri"/>
                <a:ea typeface="Calibri"/>
                <a:cs typeface="Calibri"/>
                <a:sym typeface="Calibri"/>
              </a:rPr>
            </a:br>
            <a:r>
              <a:rPr lang="pt-BR" sz="3200" b="1">
                <a:solidFill>
                  <a:schemeClr val="dk2"/>
                </a:solidFill>
                <a:latin typeface="Calibri"/>
                <a:ea typeface="Calibri"/>
                <a:cs typeface="Calibri"/>
                <a:sym typeface="Calibri"/>
              </a:rPr>
              <a:t> </a:t>
            </a:r>
            <a:br>
              <a:rPr lang="pt-BR" sz="3200" b="1">
                <a:solidFill>
                  <a:schemeClr val="dk2"/>
                </a:solidFill>
                <a:latin typeface="Calibri"/>
                <a:ea typeface="Calibri"/>
                <a:cs typeface="Calibri"/>
                <a:sym typeface="Calibri"/>
              </a:rPr>
            </a:br>
            <a:r>
              <a:rPr lang="pt-BR" sz="2400" b="1">
                <a:solidFill>
                  <a:schemeClr val="dk2"/>
                </a:solidFill>
                <a:latin typeface="Calibri"/>
                <a:ea typeface="Calibri"/>
                <a:cs typeface="Calibri"/>
                <a:sym typeface="Calibri"/>
              </a:rPr>
              <a:t>Resultado financeiro mensal em 2022 (R$)</a:t>
            </a:r>
            <a:endParaRPr sz="3200" b="1">
              <a:solidFill>
                <a:schemeClr val="dk2"/>
              </a:solidFill>
              <a:latin typeface="Calibri"/>
              <a:ea typeface="Calibri"/>
              <a:cs typeface="Calibri"/>
              <a:sym typeface="Calibri"/>
            </a:endParaRPr>
          </a:p>
        </p:txBody>
      </p:sp>
      <p:graphicFrame>
        <p:nvGraphicFramePr>
          <p:cNvPr id="348" name="Google Shape;348;p5"/>
          <p:cNvGraphicFramePr/>
          <p:nvPr/>
        </p:nvGraphicFramePr>
        <p:xfrm>
          <a:off x="1187355" y="1596788"/>
          <a:ext cx="3000000" cy="30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9" name="Google Shape;349;p5"/>
          <p:cNvGraphicFramePr/>
          <p:nvPr/>
        </p:nvGraphicFramePr>
        <p:xfrm>
          <a:off x="1143996" y="3340290"/>
          <a:ext cx="3000000" cy="30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0" name="Google Shape;350;p5"/>
          <p:cNvGraphicFramePr/>
          <p:nvPr/>
        </p:nvGraphicFramePr>
        <p:xfrm>
          <a:off x="1046341" y="1737915"/>
          <a:ext cx="10745324" cy="16007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1" name="Google Shape;351;p5"/>
          <p:cNvGraphicFramePr/>
          <p:nvPr/>
        </p:nvGraphicFramePr>
        <p:xfrm>
          <a:off x="1059793" y="3384800"/>
          <a:ext cx="10745324" cy="16561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2" name="Google Shape;352;p5"/>
          <p:cNvGraphicFramePr/>
          <p:nvPr/>
        </p:nvGraphicFramePr>
        <p:xfrm>
          <a:off x="1059793" y="5085460"/>
          <a:ext cx="10832350" cy="1796306"/>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
          <p:cNvSpPr/>
          <p:nvPr/>
        </p:nvSpPr>
        <p:spPr>
          <a:xfrm>
            <a:off x="387074" y="2452903"/>
            <a:ext cx="10473759" cy="56376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8" name="Google Shape;358;p6"/>
          <p:cNvSpPr txBox="1"/>
          <p:nvPr/>
        </p:nvSpPr>
        <p:spPr>
          <a:xfrm>
            <a:off x="508372" y="1303626"/>
            <a:ext cx="7296575" cy="3416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Orçamento 2022</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Resultado Mensal 2022</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Receitas 2022</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Despesas 2022</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7F7F7F"/>
              </a:buClr>
              <a:buSzPts val="2400"/>
              <a:buFont typeface="Calibri"/>
              <a:buAutoNum type="arabicPeriod"/>
            </a:pPr>
            <a:r>
              <a:rPr lang="pt-BR" sz="2400" b="0" i="0" u="none" strike="noStrike" cap="none">
                <a:solidFill>
                  <a:srgbClr val="7F7F7F"/>
                </a:solidFill>
                <a:latin typeface="Arial"/>
                <a:ea typeface="Arial"/>
                <a:cs typeface="Arial"/>
                <a:sym typeface="Arial"/>
              </a:rPr>
              <a:t>Projeção 2023</a:t>
            </a:r>
            <a:endParaRPr sz="1400" b="0" i="0" u="none" strike="noStrike" cap="none">
              <a:solidFill>
                <a:srgbClr val="000000"/>
              </a:solidFill>
              <a:latin typeface="Arial"/>
              <a:ea typeface="Arial"/>
              <a:cs typeface="Arial"/>
              <a:sym typeface="Arial"/>
            </a:endParaRPr>
          </a:p>
          <a:p>
            <a:pPr marL="342900" marR="0" lvl="0" indent="-190500" algn="l" rtl="0">
              <a:lnSpc>
                <a:spcPct val="150000"/>
              </a:lnSpc>
              <a:spcBef>
                <a:spcPts val="0"/>
              </a:spcBef>
              <a:spcAft>
                <a:spcPts val="0"/>
              </a:spcAft>
              <a:buClr>
                <a:schemeClr val="dk1"/>
              </a:buClr>
              <a:buSzPts val="2400"/>
              <a:buFont typeface="Calibri"/>
              <a:buNone/>
            </a:pPr>
            <a:endParaRPr sz="2400" b="0" i="0" u="none" strike="noStrike" cap="none">
              <a:solidFill>
                <a:srgbClr val="7F7F7F"/>
              </a:solidFill>
              <a:latin typeface="Arial"/>
              <a:ea typeface="Arial"/>
              <a:cs typeface="Arial"/>
              <a:sym typeface="Arial"/>
            </a:endParaRPr>
          </a:p>
        </p:txBody>
      </p:sp>
      <p:sp>
        <p:nvSpPr>
          <p:cNvPr id="359" name="Google Shape;359;p6"/>
          <p:cNvSpPr txBox="1"/>
          <p:nvPr/>
        </p:nvSpPr>
        <p:spPr>
          <a:xfrm>
            <a:off x="387074" y="406261"/>
            <a:ext cx="8408424" cy="572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2"/>
              </a:buClr>
              <a:buSzPts val="3200"/>
              <a:buFont typeface="Calibri"/>
              <a:buNone/>
            </a:pPr>
            <a:r>
              <a:rPr lang="pt-BR" sz="3200" b="1" i="0" u="none" strike="noStrike" cap="none">
                <a:solidFill>
                  <a:schemeClr val="dk2"/>
                </a:solidFill>
                <a:latin typeface="Calibri"/>
                <a:ea typeface="Calibri"/>
                <a:cs typeface="Calibri"/>
                <a:sym typeface="Calibri"/>
              </a:rPr>
              <a:t>Agenda</a:t>
            </a:r>
            <a:endParaRPr sz="3200" b="1" i="0" u="none" strike="noStrike" cap="none">
              <a:solidFill>
                <a:schemeClr val="dk2"/>
              </a:solidFill>
              <a:latin typeface="Calibri"/>
              <a:ea typeface="Calibri"/>
              <a:cs typeface="Calibri"/>
              <a:sym typeface="Calibri"/>
            </a:endParaRPr>
          </a:p>
        </p:txBody>
      </p:sp>
      <p:pic>
        <p:nvPicPr>
          <p:cNvPr id="360" name="Google Shape;360;p6"/>
          <p:cNvPicPr preferRelativeResize="0"/>
          <p:nvPr/>
        </p:nvPicPr>
        <p:blipFill rotWithShape="1">
          <a:blip r:embed="rId3">
            <a:alphaModFix/>
          </a:blip>
          <a:srcRect l="9423" t="3479" r="27653" b="11959"/>
          <a:stretch/>
        </p:blipFill>
        <p:spPr>
          <a:xfrm>
            <a:off x="10440537" y="204716"/>
            <a:ext cx="1472820" cy="9757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7"/>
          <p:cNvPicPr preferRelativeResize="0"/>
          <p:nvPr/>
        </p:nvPicPr>
        <p:blipFill rotWithShape="1">
          <a:blip r:embed="rId3">
            <a:alphaModFix/>
          </a:blip>
          <a:srcRect l="9423" t="3479" r="27653" b="11959"/>
          <a:stretch/>
        </p:blipFill>
        <p:spPr>
          <a:xfrm>
            <a:off x="10440537" y="204716"/>
            <a:ext cx="1472820" cy="975790"/>
          </a:xfrm>
          <a:prstGeom prst="rect">
            <a:avLst/>
          </a:prstGeom>
          <a:noFill/>
          <a:ln>
            <a:noFill/>
          </a:ln>
        </p:spPr>
      </p:pic>
      <p:sp>
        <p:nvSpPr>
          <p:cNvPr id="367" name="Google Shape;367;p7"/>
          <p:cNvSpPr txBox="1"/>
          <p:nvPr/>
        </p:nvSpPr>
        <p:spPr>
          <a:xfrm>
            <a:off x="315779" y="692611"/>
            <a:ext cx="10124758" cy="153197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200"/>
              <a:buFont typeface="Calibri"/>
              <a:buNone/>
            </a:pPr>
            <a:endParaRPr sz="3200" b="1" i="0" u="none" strike="noStrike" cap="none">
              <a:solidFill>
                <a:schemeClr val="dk2"/>
              </a:solidFill>
              <a:latin typeface="Calibri"/>
              <a:ea typeface="Calibri"/>
              <a:cs typeface="Calibri"/>
              <a:sym typeface="Calibri"/>
            </a:endParaRPr>
          </a:p>
        </p:txBody>
      </p:sp>
      <p:sp>
        <p:nvSpPr>
          <p:cNvPr id="368" name="Google Shape;368;p7"/>
          <p:cNvSpPr txBox="1">
            <a:spLocks noGrp="1"/>
          </p:cNvSpPr>
          <p:nvPr>
            <p:ph type="title"/>
          </p:nvPr>
        </p:nvSpPr>
        <p:spPr>
          <a:xfrm>
            <a:off x="315779" y="361857"/>
            <a:ext cx="10515600" cy="1325563"/>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2"/>
              </a:buClr>
              <a:buSzPts val="3600"/>
              <a:buFont typeface="Calibri"/>
              <a:buNone/>
            </a:pPr>
            <a:r>
              <a:rPr lang="pt-BR" sz="3600" b="1">
                <a:solidFill>
                  <a:schemeClr val="dk2"/>
                </a:solidFill>
                <a:latin typeface="Calibri"/>
                <a:ea typeface="Calibri"/>
                <a:cs typeface="Calibri"/>
                <a:sym typeface="Calibri"/>
              </a:rPr>
              <a:t>Receitas</a:t>
            </a:r>
            <a:r>
              <a:rPr lang="pt-BR" sz="1600" b="1">
                <a:solidFill>
                  <a:schemeClr val="dk2"/>
                </a:solidFill>
                <a:latin typeface="Calibri"/>
                <a:ea typeface="Calibri"/>
                <a:cs typeface="Calibri"/>
                <a:sym typeface="Calibri"/>
              </a:rPr>
              <a:t> </a:t>
            </a:r>
            <a:r>
              <a:rPr lang="pt-BR" sz="3600" b="1">
                <a:solidFill>
                  <a:schemeClr val="dk2"/>
                </a:solidFill>
                <a:latin typeface="Calibri"/>
                <a:ea typeface="Calibri"/>
                <a:cs typeface="Calibri"/>
                <a:sym typeface="Calibri"/>
              </a:rPr>
              <a:t/>
            </a:r>
            <a:br>
              <a:rPr lang="pt-BR" sz="3600" b="1">
                <a:solidFill>
                  <a:schemeClr val="dk2"/>
                </a:solidFill>
                <a:latin typeface="Calibri"/>
                <a:ea typeface="Calibri"/>
                <a:cs typeface="Calibri"/>
                <a:sym typeface="Calibri"/>
              </a:rPr>
            </a:br>
            <a:r>
              <a:rPr lang="pt-BR" sz="2800">
                <a:solidFill>
                  <a:schemeClr val="dk2"/>
                </a:solidFill>
              </a:rPr>
              <a:t>Apuração mensal de Receitas em 2022 (em R$) de acordo com sua classificação </a:t>
            </a:r>
            <a:endParaRPr sz="4000">
              <a:solidFill>
                <a:schemeClr val="dk2"/>
              </a:solidFill>
              <a:latin typeface="Calibri"/>
              <a:ea typeface="Calibri"/>
              <a:cs typeface="Calibri"/>
              <a:sym typeface="Calibri"/>
            </a:endParaRPr>
          </a:p>
        </p:txBody>
      </p:sp>
      <p:pic>
        <p:nvPicPr>
          <p:cNvPr id="369" name="Google Shape;369;p7"/>
          <p:cNvPicPr preferRelativeResize="0"/>
          <p:nvPr/>
        </p:nvPicPr>
        <p:blipFill rotWithShape="1">
          <a:blip r:embed="rId4">
            <a:alphaModFix/>
          </a:blip>
          <a:srcRect/>
          <a:stretch/>
        </p:blipFill>
        <p:spPr>
          <a:xfrm>
            <a:off x="231156" y="1844561"/>
            <a:ext cx="11729687" cy="41117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8"/>
          <p:cNvSpPr txBox="1"/>
          <p:nvPr/>
        </p:nvSpPr>
        <p:spPr>
          <a:xfrm>
            <a:off x="1339850" y="6565900"/>
            <a:ext cx="363538" cy="152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pic>
        <p:nvPicPr>
          <p:cNvPr id="376" name="Google Shape;376;p8"/>
          <p:cNvPicPr preferRelativeResize="0"/>
          <p:nvPr/>
        </p:nvPicPr>
        <p:blipFill rotWithShape="1">
          <a:blip r:embed="rId3">
            <a:alphaModFix/>
          </a:blip>
          <a:srcRect l="9423" t="3479" r="27653" b="11959"/>
          <a:stretch/>
        </p:blipFill>
        <p:spPr>
          <a:xfrm>
            <a:off x="10440537" y="204716"/>
            <a:ext cx="1472820" cy="975790"/>
          </a:xfrm>
          <a:prstGeom prst="rect">
            <a:avLst/>
          </a:prstGeom>
          <a:noFill/>
          <a:ln>
            <a:noFill/>
          </a:ln>
        </p:spPr>
      </p:pic>
      <p:sp>
        <p:nvSpPr>
          <p:cNvPr id="377" name="Google Shape;377;p8"/>
          <p:cNvSpPr txBox="1"/>
          <p:nvPr/>
        </p:nvSpPr>
        <p:spPr>
          <a:xfrm>
            <a:off x="315779" y="692611"/>
            <a:ext cx="10124758" cy="153197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200"/>
              <a:buFont typeface="Calibri"/>
              <a:buNone/>
            </a:pPr>
            <a:endParaRPr sz="3200" b="1" i="0" u="none" strike="noStrike" cap="none">
              <a:solidFill>
                <a:schemeClr val="dk2"/>
              </a:solidFill>
              <a:latin typeface="Calibri"/>
              <a:ea typeface="Calibri"/>
              <a:cs typeface="Calibri"/>
              <a:sym typeface="Calibri"/>
            </a:endParaRPr>
          </a:p>
        </p:txBody>
      </p:sp>
      <p:sp>
        <p:nvSpPr>
          <p:cNvPr id="378" name="Google Shape;378;p8"/>
          <p:cNvSpPr txBox="1">
            <a:spLocks noGrp="1"/>
          </p:cNvSpPr>
          <p:nvPr>
            <p:ph type="title"/>
          </p:nvPr>
        </p:nvSpPr>
        <p:spPr>
          <a:xfrm>
            <a:off x="315779" y="289287"/>
            <a:ext cx="10515600" cy="1325563"/>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2"/>
              </a:buClr>
              <a:buSzPts val="3200"/>
              <a:buFont typeface="Calibri"/>
              <a:buNone/>
            </a:pPr>
            <a:r>
              <a:rPr lang="pt-BR" sz="3200" b="1">
                <a:solidFill>
                  <a:schemeClr val="dk2"/>
                </a:solidFill>
                <a:latin typeface="Calibri"/>
                <a:ea typeface="Calibri"/>
                <a:cs typeface="Calibri"/>
                <a:sym typeface="Calibri"/>
              </a:rPr>
              <a:t>Receitas</a:t>
            </a:r>
            <a:r>
              <a:rPr lang="pt-BR" sz="1400" b="1">
                <a:solidFill>
                  <a:schemeClr val="dk2"/>
                </a:solidFill>
                <a:latin typeface="Calibri"/>
                <a:ea typeface="Calibri"/>
                <a:cs typeface="Calibri"/>
                <a:sym typeface="Calibri"/>
              </a:rPr>
              <a:t> </a:t>
            </a:r>
            <a:r>
              <a:rPr lang="pt-BR" sz="3200" b="1">
                <a:solidFill>
                  <a:schemeClr val="dk2"/>
                </a:solidFill>
                <a:latin typeface="Calibri"/>
                <a:ea typeface="Calibri"/>
                <a:cs typeface="Calibri"/>
                <a:sym typeface="Calibri"/>
              </a:rPr>
              <a:t/>
            </a:r>
            <a:br>
              <a:rPr lang="pt-BR" sz="3200" b="1">
                <a:solidFill>
                  <a:schemeClr val="dk2"/>
                </a:solidFill>
                <a:latin typeface="Calibri"/>
                <a:ea typeface="Calibri"/>
                <a:cs typeface="Calibri"/>
                <a:sym typeface="Calibri"/>
              </a:rPr>
            </a:br>
            <a:r>
              <a:rPr lang="pt-BR" sz="2400">
                <a:solidFill>
                  <a:schemeClr val="dk2"/>
                </a:solidFill>
              </a:rPr>
              <a:t>Apuração mensal de Receitas em 2022 (em R$) de acordo com sua classificação de recorrência</a:t>
            </a:r>
            <a:r>
              <a:rPr lang="pt-BR" sz="2400">
                <a:solidFill>
                  <a:schemeClr val="dk2"/>
                </a:solidFill>
                <a:latin typeface="Calibri"/>
                <a:ea typeface="Calibri"/>
                <a:cs typeface="Calibri"/>
                <a:sym typeface="Calibri"/>
              </a:rPr>
              <a:t>.</a:t>
            </a:r>
            <a:endParaRPr sz="3600">
              <a:solidFill>
                <a:schemeClr val="dk2"/>
              </a:solidFill>
              <a:latin typeface="Calibri"/>
              <a:ea typeface="Calibri"/>
              <a:cs typeface="Calibri"/>
              <a:sym typeface="Calibri"/>
            </a:endParaRPr>
          </a:p>
        </p:txBody>
      </p:sp>
      <p:graphicFrame>
        <p:nvGraphicFramePr>
          <p:cNvPr id="379" name="Google Shape;379;p8"/>
          <p:cNvGraphicFramePr/>
          <p:nvPr/>
        </p:nvGraphicFramePr>
        <p:xfrm>
          <a:off x="159232" y="1616639"/>
          <a:ext cx="11893800" cy="1099460"/>
        </p:xfrm>
        <a:graphic>
          <a:graphicData uri="http://schemas.openxmlformats.org/drawingml/2006/table">
            <a:tbl>
              <a:tblPr>
                <a:noFill/>
                <a:tableStyleId>{0DB1E15B-7E63-465D-AB76-5D6BABE97FEF}</a:tableStyleId>
              </a:tblPr>
              <a:tblGrid>
                <a:gridCol w="2574950"/>
                <a:gridCol w="672025"/>
                <a:gridCol w="728625"/>
                <a:gridCol w="728625"/>
                <a:gridCol w="728625"/>
                <a:gridCol w="728625"/>
                <a:gridCol w="728625"/>
                <a:gridCol w="728625"/>
                <a:gridCol w="728625"/>
                <a:gridCol w="728625"/>
                <a:gridCol w="728625"/>
                <a:gridCol w="728625"/>
                <a:gridCol w="728625"/>
                <a:gridCol w="631950"/>
              </a:tblGrid>
              <a:tr h="366850">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 Jan </a:t>
                      </a:r>
                      <a:endParaRPr sz="14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 Fev </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 Mar </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 Abr </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 Mai </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 Jun </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 Jul </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 Ago </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 Set </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 Out </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 Nov </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 Dez </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b="1" i="0" u="none" strike="noStrike" cap="none">
                          <a:solidFill>
                            <a:srgbClr val="000000"/>
                          </a:solidFill>
                          <a:latin typeface="Calibri"/>
                          <a:ea typeface="Calibri"/>
                          <a:cs typeface="Calibri"/>
                          <a:sym typeface="Calibri"/>
                        </a:rPr>
                        <a:t>2022</a:t>
                      </a:r>
                      <a:endParaRPr sz="1400" u="none" strike="noStrike" cap="none"/>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50175">
                <a:tc>
                  <a:txBody>
                    <a:bodyPr/>
                    <a:lstStyle/>
                    <a:p>
                      <a:pPr marL="0" marR="0" lvl="0" indent="0" algn="ctr" rtl="0">
                        <a:lnSpc>
                          <a:spcPct val="100000"/>
                        </a:lnSpc>
                        <a:spcBef>
                          <a:spcPts val="0"/>
                        </a:spcBef>
                        <a:spcAft>
                          <a:spcPts val="0"/>
                        </a:spcAft>
                        <a:buClr>
                          <a:srgbClr val="000000"/>
                        </a:buClr>
                        <a:buSzPts val="1500"/>
                        <a:buFont typeface="Arial"/>
                        <a:buNone/>
                      </a:pPr>
                      <a:r>
                        <a:rPr lang="pt-BR" sz="1500" b="1" i="0" u="none" strike="noStrike" cap="none">
                          <a:solidFill>
                            <a:srgbClr val="FFFFFF"/>
                          </a:solidFill>
                          <a:latin typeface="Calibri"/>
                          <a:ea typeface="Calibri"/>
                          <a:cs typeface="Calibri"/>
                          <a:sym typeface="Calibri"/>
                        </a:rPr>
                        <a:t>Receitas Recorrentes</a:t>
                      </a:r>
                      <a:endParaRPr sz="14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569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25.146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25.553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13.580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13.854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21.398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17.836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29.994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20.620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29.461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25.928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21.758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26.689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271.818</a:t>
                      </a:r>
                      <a:endParaRPr sz="1400" u="none" strike="noStrike" cap="none"/>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66850">
                <a:tc>
                  <a:txBody>
                    <a:bodyPr/>
                    <a:lstStyle/>
                    <a:p>
                      <a:pPr marL="0" marR="0" lvl="0" indent="0" algn="ctr" rtl="0">
                        <a:lnSpc>
                          <a:spcPct val="100000"/>
                        </a:lnSpc>
                        <a:spcBef>
                          <a:spcPts val="0"/>
                        </a:spcBef>
                        <a:spcAft>
                          <a:spcPts val="0"/>
                        </a:spcAft>
                        <a:buClr>
                          <a:srgbClr val="000000"/>
                        </a:buClr>
                        <a:buSzPts val="1500"/>
                        <a:buFont typeface="Arial"/>
                        <a:buNone/>
                      </a:pPr>
                      <a:r>
                        <a:rPr lang="pt-BR" sz="1500" b="1" i="0" u="none" strike="noStrike" cap="none">
                          <a:solidFill>
                            <a:schemeClr val="lt1"/>
                          </a:solidFill>
                          <a:latin typeface="Calibri"/>
                          <a:ea typeface="Calibri"/>
                          <a:cs typeface="Calibri"/>
                          <a:sym typeface="Calibri"/>
                        </a:rPr>
                        <a:t>Receitas Não recorrentes</a:t>
                      </a:r>
                      <a:endParaRPr sz="14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5A1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4.388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14.655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19.011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12.500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11.031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38.690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55.821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5.174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2.000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9.390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40.662 </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18.041</a:t>
                      </a:r>
                      <a:endParaRPr sz="1400" u="none" strike="noStrike" cap="none"/>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rgbClr val="000000"/>
                          </a:solidFill>
                          <a:latin typeface="Calibri"/>
                          <a:ea typeface="Calibri"/>
                          <a:cs typeface="Calibri"/>
                          <a:sym typeface="Calibri"/>
                        </a:rPr>
                        <a:t>             231.362</a:t>
                      </a:r>
                      <a:endParaRPr sz="1400" u="none" strike="noStrike" cap="none"/>
                    </a:p>
                  </a:txBody>
                  <a:tcPr marL="0" marR="0" marT="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380" name="Google Shape;380;p8"/>
          <p:cNvGraphicFramePr/>
          <p:nvPr/>
        </p:nvGraphicFramePr>
        <p:xfrm>
          <a:off x="315779" y="2960914"/>
          <a:ext cx="11737288" cy="375738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9"/>
          <p:cNvSpPr txBox="1"/>
          <p:nvPr/>
        </p:nvSpPr>
        <p:spPr>
          <a:xfrm>
            <a:off x="1339850" y="6565900"/>
            <a:ext cx="363538" cy="152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pic>
        <p:nvPicPr>
          <p:cNvPr id="387" name="Google Shape;387;p9"/>
          <p:cNvPicPr preferRelativeResize="0"/>
          <p:nvPr/>
        </p:nvPicPr>
        <p:blipFill rotWithShape="1">
          <a:blip r:embed="rId3">
            <a:alphaModFix/>
          </a:blip>
          <a:srcRect l="9423" t="3479" r="27653" b="11959"/>
          <a:stretch/>
        </p:blipFill>
        <p:spPr>
          <a:xfrm>
            <a:off x="10440537" y="204716"/>
            <a:ext cx="1472820" cy="975790"/>
          </a:xfrm>
          <a:prstGeom prst="rect">
            <a:avLst/>
          </a:prstGeom>
          <a:noFill/>
          <a:ln>
            <a:noFill/>
          </a:ln>
        </p:spPr>
      </p:pic>
      <p:sp>
        <p:nvSpPr>
          <p:cNvPr id="388" name="Google Shape;388;p9"/>
          <p:cNvSpPr txBox="1"/>
          <p:nvPr/>
        </p:nvSpPr>
        <p:spPr>
          <a:xfrm>
            <a:off x="315779" y="692611"/>
            <a:ext cx="10124758" cy="153197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200"/>
              <a:buFont typeface="Calibri"/>
              <a:buNone/>
            </a:pPr>
            <a:endParaRPr sz="3200" b="1" i="0" u="none" strike="noStrike" cap="none">
              <a:solidFill>
                <a:schemeClr val="dk2"/>
              </a:solidFill>
              <a:latin typeface="Calibri"/>
              <a:ea typeface="Calibri"/>
              <a:cs typeface="Calibri"/>
              <a:sym typeface="Calibri"/>
            </a:endParaRPr>
          </a:p>
        </p:txBody>
      </p:sp>
      <p:sp>
        <p:nvSpPr>
          <p:cNvPr id="389" name="Google Shape;389;p9"/>
          <p:cNvSpPr txBox="1">
            <a:spLocks noGrp="1"/>
          </p:cNvSpPr>
          <p:nvPr>
            <p:ph type="title"/>
          </p:nvPr>
        </p:nvSpPr>
        <p:spPr>
          <a:xfrm>
            <a:off x="315779" y="289287"/>
            <a:ext cx="8980621" cy="1325563"/>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2"/>
              </a:buClr>
              <a:buSzPts val="3200"/>
              <a:buFont typeface="Calibri"/>
              <a:buNone/>
            </a:pPr>
            <a:r>
              <a:rPr lang="pt-BR" sz="3200" b="1">
                <a:solidFill>
                  <a:schemeClr val="dk2"/>
                </a:solidFill>
                <a:latin typeface="Calibri"/>
                <a:ea typeface="Calibri"/>
                <a:cs typeface="Calibri"/>
                <a:sym typeface="Calibri"/>
              </a:rPr>
              <a:t>Receitas</a:t>
            </a:r>
            <a:r>
              <a:rPr lang="pt-BR" sz="1400" b="1">
                <a:solidFill>
                  <a:schemeClr val="dk2"/>
                </a:solidFill>
                <a:latin typeface="Calibri"/>
                <a:ea typeface="Calibri"/>
                <a:cs typeface="Calibri"/>
                <a:sym typeface="Calibri"/>
              </a:rPr>
              <a:t> </a:t>
            </a:r>
            <a:r>
              <a:rPr lang="pt-BR" sz="3200" b="1">
                <a:solidFill>
                  <a:schemeClr val="dk2"/>
                </a:solidFill>
                <a:latin typeface="Calibri"/>
                <a:ea typeface="Calibri"/>
                <a:cs typeface="Calibri"/>
                <a:sym typeface="Calibri"/>
              </a:rPr>
              <a:t/>
            </a:r>
            <a:br>
              <a:rPr lang="pt-BR" sz="3200" b="1">
                <a:solidFill>
                  <a:schemeClr val="dk2"/>
                </a:solidFill>
                <a:latin typeface="Calibri"/>
                <a:ea typeface="Calibri"/>
                <a:cs typeface="Calibri"/>
                <a:sym typeface="Calibri"/>
              </a:rPr>
            </a:br>
            <a:r>
              <a:rPr lang="pt-BR" sz="2400">
                <a:solidFill>
                  <a:schemeClr val="dk2"/>
                </a:solidFill>
              </a:rPr>
              <a:t>Apuração dos benefícios recorrentes para cobertura dos custos e despesas das casas 01, 02 e 03.</a:t>
            </a:r>
            <a:endParaRPr sz="3600">
              <a:solidFill>
                <a:schemeClr val="dk2"/>
              </a:solidFill>
              <a:latin typeface="Calibri"/>
              <a:ea typeface="Calibri"/>
              <a:cs typeface="Calibri"/>
              <a:sym typeface="Calibri"/>
            </a:endParaRPr>
          </a:p>
        </p:txBody>
      </p:sp>
      <p:graphicFrame>
        <p:nvGraphicFramePr>
          <p:cNvPr id="390" name="Google Shape;390;p9"/>
          <p:cNvGraphicFramePr/>
          <p:nvPr/>
        </p:nvGraphicFramePr>
        <p:xfrm>
          <a:off x="234089" y="1652042"/>
          <a:ext cx="11679268" cy="500124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theme1.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Words>
  <PresentationFormat>Personalizar</PresentationFormat>
  <Paragraphs>85</Paragraphs>
  <Slides>10</Slides>
  <Notes>10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10</vt:i4>
      </vt:variant>
    </vt:vector>
  </HeadingPairs>
  <TitlesOfParts>
    <vt:vector size="14" baseType="lpstr">
      <vt:lpstr>Arial</vt:lpstr>
      <vt:lpstr>Calibri</vt:lpstr>
      <vt:lpstr>Lato</vt:lpstr>
      <vt:lpstr>Tema do Office</vt:lpstr>
      <vt:lpstr>Slide 1</vt:lpstr>
      <vt:lpstr>Agenda</vt:lpstr>
      <vt:lpstr>Orçamento - 2022 </vt:lpstr>
      <vt:lpstr>Slide 4</vt:lpstr>
      <vt:lpstr>Análise Financeira   Resultado financeiro mensal em 2022 (R$)</vt:lpstr>
      <vt:lpstr>Slide 6</vt:lpstr>
      <vt:lpstr>Receitas  Apuração mensal de Receitas em 2022 (em R$) de acordo com sua classificação </vt:lpstr>
      <vt:lpstr>Receitas  Apuração mensal de Receitas em 2022 (em R$) de acordo com sua classificação de recorrência.</vt:lpstr>
      <vt:lpstr>Receitas  Apuração dos benefícios recorrentes para cobertura dos custos e despesas das casas 01, 02 e 03.</vt:lpstr>
      <vt:lpstr>Análise Financeira   Apuração mensal das Despesas ao longo do ano de 2022 de acordo com sua classificação.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Renato</dc:creator>
  <cp:lastModifiedBy>Aero_Tereza</cp:lastModifiedBy>
  <cp:revision>1</cp:revision>
  <dcterms:created xsi:type="dcterms:W3CDTF">2020-10-30T12:23:01Z</dcterms:created>
  <dcterms:modified xsi:type="dcterms:W3CDTF">2023-04-26T20:26:18Z</dcterms:modified>
</cp:coreProperties>
</file>